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9" r:id="rId3"/>
    <p:sldId id="281" r:id="rId4"/>
    <p:sldId id="257" r:id="rId5"/>
    <p:sldId id="299" r:id="rId6"/>
    <p:sldId id="300" r:id="rId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713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71310-A932-4F5C-B0CC-99AADD5DA295}" v="8" dt="2019-10-20T10:08:56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596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nache, Christophe" userId="dca3d66d-ae2b-4021-bd13-d8d2f590cc1b" providerId="ADAL" clId="{04471310-A932-4F5C-B0CC-99AADD5DA295}"/>
    <pc:docChg chg="modSld">
      <pc:chgData name="Hennache, Christophe" userId="dca3d66d-ae2b-4021-bd13-d8d2f590cc1b" providerId="ADAL" clId="{04471310-A932-4F5C-B0CC-99AADD5DA295}" dt="2019-10-20T10:08:56.420" v="7" actId="20577"/>
      <pc:docMkLst>
        <pc:docMk/>
      </pc:docMkLst>
      <pc:sldChg chg="modSp">
        <pc:chgData name="Hennache, Christophe" userId="dca3d66d-ae2b-4021-bd13-d8d2f590cc1b" providerId="ADAL" clId="{04471310-A932-4F5C-B0CC-99AADD5DA295}" dt="2019-10-20T10:08:56.420" v="7" actId="20577"/>
        <pc:sldMkLst>
          <pc:docMk/>
          <pc:sldMk cId="3627810259" sldId="295"/>
        </pc:sldMkLst>
        <pc:spChg chg="mod">
          <ac:chgData name="Hennache, Christophe" userId="dca3d66d-ae2b-4021-bd13-d8d2f590cc1b" providerId="ADAL" clId="{04471310-A932-4F5C-B0CC-99AADD5DA295}" dt="2019-10-20T10:08:56.420" v="7" actId="20577"/>
          <ac:spMkLst>
            <pc:docMk/>
            <pc:sldMk cId="3627810259" sldId="295"/>
            <ac:spMk id="4" creationId="{896F31A9-BBC8-42B5-8590-28CDD700DF9B}"/>
          </ac:spMkLst>
        </pc:spChg>
      </pc:sldChg>
      <pc:sldChg chg="modSp setBg">
        <pc:chgData name="Hennache, Christophe" userId="dca3d66d-ae2b-4021-bd13-d8d2f590cc1b" providerId="ADAL" clId="{04471310-A932-4F5C-B0CC-99AADD5DA295}" dt="2019-10-19T08:45:12.820" v="3" actId="14100"/>
        <pc:sldMkLst>
          <pc:docMk/>
          <pc:sldMk cId="1905167151" sldId="301"/>
        </pc:sldMkLst>
        <pc:graphicFrameChg chg="mod modGraphic">
          <ac:chgData name="Hennache, Christophe" userId="dca3d66d-ae2b-4021-bd13-d8d2f590cc1b" providerId="ADAL" clId="{04471310-A932-4F5C-B0CC-99AADD5DA295}" dt="2019-10-19T08:45:06.174" v="2" actId="14100"/>
          <ac:graphicFrameMkLst>
            <pc:docMk/>
            <pc:sldMk cId="1905167151" sldId="301"/>
            <ac:graphicFrameMk id="4" creationId="{00000000-0000-0000-0000-000000000000}"/>
          </ac:graphicFrameMkLst>
        </pc:graphicFrameChg>
        <pc:graphicFrameChg chg="mod modGraphic">
          <ac:chgData name="Hennache, Christophe" userId="dca3d66d-ae2b-4021-bd13-d8d2f590cc1b" providerId="ADAL" clId="{04471310-A932-4F5C-B0CC-99AADD5DA295}" dt="2019-10-19T08:45:12.820" v="3" actId="14100"/>
          <ac:graphicFrameMkLst>
            <pc:docMk/>
            <pc:sldMk cId="1905167151" sldId="301"/>
            <ac:graphicFrameMk id="5" creationId="{00000000-0000-0000-0000-00000000000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2B592-A51A-4927-AAA0-D64474C9DF3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24A0E81-308A-48A6-A476-15A44FA68524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Handisport</a:t>
          </a:r>
        </a:p>
      </dgm:t>
    </dgm:pt>
    <dgm:pt modelId="{3EF819F7-A43D-412F-9374-CDE96A9C5A2F}" type="parTrans" cxnId="{C27A35D0-9674-495C-922B-09260E88C60C}">
      <dgm:prSet/>
      <dgm:spPr/>
      <dgm:t>
        <a:bodyPr/>
        <a:lstStyle/>
        <a:p>
          <a:endParaRPr lang="fr-FR"/>
        </a:p>
      </dgm:t>
    </dgm:pt>
    <dgm:pt modelId="{6A24052C-D29B-44F8-8D97-3BBC7D42ECEC}" type="sibTrans" cxnId="{C27A35D0-9674-495C-922B-09260E88C60C}">
      <dgm:prSet/>
      <dgm:spPr/>
      <dgm:t>
        <a:bodyPr/>
        <a:lstStyle/>
        <a:p>
          <a:endParaRPr lang="fr-FR"/>
        </a:p>
      </dgm:t>
    </dgm:pt>
    <dgm:pt modelId="{4D33137A-BE39-474A-AE46-CC7FA8EAF38A}">
      <dgm:prSet phldrT="[Texte]"/>
      <dgm:spPr/>
      <dgm:t>
        <a:bodyPr/>
        <a:lstStyle/>
        <a:p>
          <a:r>
            <a:rPr lang="fr-FR" dirty="0"/>
            <a:t>Conseil </a:t>
          </a:r>
          <a:r>
            <a:rPr lang="fr-FR" dirty="0" err="1"/>
            <a:t>Dept</a:t>
          </a:r>
          <a:r>
            <a:rPr lang="fr-FR" dirty="0"/>
            <a:t>.		1000 €</a:t>
          </a:r>
        </a:p>
      </dgm:t>
    </dgm:pt>
    <dgm:pt modelId="{622276D7-0918-4352-9826-237C274F239E}" type="parTrans" cxnId="{9D177EB1-F5DF-4CDB-A269-90FFF39B8AD1}">
      <dgm:prSet/>
      <dgm:spPr/>
      <dgm:t>
        <a:bodyPr/>
        <a:lstStyle/>
        <a:p>
          <a:endParaRPr lang="fr-FR"/>
        </a:p>
      </dgm:t>
    </dgm:pt>
    <dgm:pt modelId="{AED799B5-6623-4899-9ECC-C1005054B804}" type="sibTrans" cxnId="{9D177EB1-F5DF-4CDB-A269-90FFF39B8AD1}">
      <dgm:prSet/>
      <dgm:spPr/>
      <dgm:t>
        <a:bodyPr/>
        <a:lstStyle/>
        <a:p>
          <a:endParaRPr lang="fr-FR"/>
        </a:p>
      </dgm:t>
    </dgm:pt>
    <dgm:pt modelId="{5F6D5E04-B1E2-4D0D-A760-D793A707C07B}">
      <dgm:prSet phldrT="[Texte]"/>
      <dgm:spPr/>
      <dgm:t>
        <a:bodyPr/>
        <a:lstStyle/>
        <a:p>
          <a:r>
            <a:rPr lang="fr-FR" dirty="0"/>
            <a:t>CNDS		430 €</a:t>
          </a:r>
        </a:p>
      </dgm:t>
    </dgm:pt>
    <dgm:pt modelId="{37DD4712-0CAD-49B4-B25F-2AB918C76242}" type="parTrans" cxnId="{7698A60B-6C04-4979-95C4-0EB78C45CC95}">
      <dgm:prSet/>
      <dgm:spPr/>
      <dgm:t>
        <a:bodyPr/>
        <a:lstStyle/>
        <a:p>
          <a:endParaRPr lang="fr-FR"/>
        </a:p>
      </dgm:t>
    </dgm:pt>
    <dgm:pt modelId="{36355AA4-3BAB-4540-A3B5-1672EB325B0C}" type="sibTrans" cxnId="{7698A60B-6C04-4979-95C4-0EB78C45CC95}">
      <dgm:prSet/>
      <dgm:spPr/>
      <dgm:t>
        <a:bodyPr/>
        <a:lstStyle/>
        <a:p>
          <a:endParaRPr lang="fr-FR"/>
        </a:p>
      </dgm:t>
    </dgm:pt>
    <dgm:pt modelId="{4DE4BA83-DAEB-4AA6-B22C-42E5A56690EA}">
      <dgm:prSet phldrT="[Texte]"/>
      <dgm:spPr>
        <a:solidFill>
          <a:srgbClr val="0070C0"/>
        </a:solidFill>
      </dgm:spPr>
      <dgm:t>
        <a:bodyPr/>
        <a:lstStyle/>
        <a:p>
          <a:r>
            <a:rPr lang="fr-FR" dirty="0"/>
            <a:t>Coopérative</a:t>
          </a:r>
        </a:p>
      </dgm:t>
    </dgm:pt>
    <dgm:pt modelId="{7F17F3F2-E31C-4DEA-9A3C-E085D4768A94}" type="parTrans" cxnId="{B59B44B0-AC95-4800-BED5-94F7F6A9CC5A}">
      <dgm:prSet/>
      <dgm:spPr/>
      <dgm:t>
        <a:bodyPr/>
        <a:lstStyle/>
        <a:p>
          <a:endParaRPr lang="fr-FR"/>
        </a:p>
      </dgm:t>
    </dgm:pt>
    <dgm:pt modelId="{E40C9A05-AB03-4FDE-9898-9B09034A895C}" type="sibTrans" cxnId="{B59B44B0-AC95-4800-BED5-94F7F6A9CC5A}">
      <dgm:prSet/>
      <dgm:spPr/>
      <dgm:t>
        <a:bodyPr/>
        <a:lstStyle/>
        <a:p>
          <a:endParaRPr lang="fr-FR"/>
        </a:p>
      </dgm:t>
    </dgm:pt>
    <dgm:pt modelId="{90B47D2F-73D8-4FA7-A339-A45F950F3372}">
      <dgm:prSet phldrT="[Texte]"/>
      <dgm:spPr/>
      <dgm:t>
        <a:bodyPr/>
        <a:lstStyle/>
        <a:p>
          <a:r>
            <a:rPr lang="fr-FR" dirty="0"/>
            <a:t>Conseil </a:t>
          </a:r>
          <a:r>
            <a:rPr lang="fr-FR" dirty="0" err="1"/>
            <a:t>Dept</a:t>
          </a:r>
          <a:r>
            <a:rPr lang="fr-FR" dirty="0"/>
            <a:t>.		0 €</a:t>
          </a:r>
        </a:p>
      </dgm:t>
    </dgm:pt>
    <dgm:pt modelId="{BEB07012-7F35-4ABE-9811-8277DDBECBC6}" type="parTrans" cxnId="{44D03AA7-8753-45D1-84F0-B9C49053E74A}">
      <dgm:prSet/>
      <dgm:spPr/>
      <dgm:t>
        <a:bodyPr/>
        <a:lstStyle/>
        <a:p>
          <a:endParaRPr lang="fr-FR"/>
        </a:p>
      </dgm:t>
    </dgm:pt>
    <dgm:pt modelId="{8FBB08CF-DC9B-454C-A6D5-0561A83D3DF4}" type="sibTrans" cxnId="{44D03AA7-8753-45D1-84F0-B9C49053E74A}">
      <dgm:prSet/>
      <dgm:spPr/>
      <dgm:t>
        <a:bodyPr/>
        <a:lstStyle/>
        <a:p>
          <a:endParaRPr lang="fr-FR"/>
        </a:p>
      </dgm:t>
    </dgm:pt>
    <dgm:pt modelId="{9A5D9B54-BE09-4AF1-9439-683B0E134BAA}">
      <dgm:prSet phldrT="[Texte]"/>
      <dgm:spPr/>
      <dgm:t>
        <a:bodyPr/>
        <a:lstStyle/>
        <a:p>
          <a:r>
            <a:rPr lang="fr-FR" dirty="0"/>
            <a:t>CNDS		3433 €</a:t>
          </a:r>
        </a:p>
      </dgm:t>
    </dgm:pt>
    <dgm:pt modelId="{FA549C01-B9A3-4C55-A893-E8316170E59A}" type="parTrans" cxnId="{2069222A-01DA-43E0-8E4C-754EBBBA9AA0}">
      <dgm:prSet/>
      <dgm:spPr/>
      <dgm:t>
        <a:bodyPr/>
        <a:lstStyle/>
        <a:p>
          <a:endParaRPr lang="fr-FR"/>
        </a:p>
      </dgm:t>
    </dgm:pt>
    <dgm:pt modelId="{137EF687-D001-4123-ABF5-257BAD15A5EF}" type="sibTrans" cxnId="{2069222A-01DA-43E0-8E4C-754EBBBA9AA0}">
      <dgm:prSet/>
      <dgm:spPr/>
      <dgm:t>
        <a:bodyPr/>
        <a:lstStyle/>
        <a:p>
          <a:endParaRPr lang="fr-FR"/>
        </a:p>
      </dgm:t>
    </dgm:pt>
    <dgm:pt modelId="{2479103E-9551-4D0D-9A20-FA0298910459}">
      <dgm:prSet phldrT="[Texte]"/>
      <dgm:spPr>
        <a:solidFill>
          <a:srgbClr val="7030A0"/>
        </a:solidFill>
      </dgm:spPr>
      <dgm:t>
        <a:bodyPr/>
        <a:lstStyle/>
        <a:p>
          <a:r>
            <a:rPr lang="fr-FR" dirty="0"/>
            <a:t>Atelier drones</a:t>
          </a:r>
        </a:p>
      </dgm:t>
    </dgm:pt>
    <dgm:pt modelId="{42EECFAE-0F0B-40EE-8A61-0ACFEA7BB81F}" type="parTrans" cxnId="{45EE7E03-8286-4361-80E3-2554CD6031CD}">
      <dgm:prSet/>
      <dgm:spPr/>
      <dgm:t>
        <a:bodyPr/>
        <a:lstStyle/>
        <a:p>
          <a:endParaRPr lang="fr-FR"/>
        </a:p>
      </dgm:t>
    </dgm:pt>
    <dgm:pt modelId="{B31191F5-24B9-45E8-84CE-B4B065A0B135}" type="sibTrans" cxnId="{45EE7E03-8286-4361-80E3-2554CD6031CD}">
      <dgm:prSet/>
      <dgm:spPr/>
      <dgm:t>
        <a:bodyPr/>
        <a:lstStyle/>
        <a:p>
          <a:endParaRPr lang="fr-FR"/>
        </a:p>
      </dgm:t>
    </dgm:pt>
    <dgm:pt modelId="{289AE88E-1B5A-436F-9FB6-85DF1FE4739A}">
      <dgm:prSet phldrT="[Texte]"/>
      <dgm:spPr/>
      <dgm:t>
        <a:bodyPr/>
        <a:lstStyle/>
        <a:p>
          <a:r>
            <a:rPr lang="fr-FR" dirty="0"/>
            <a:t>Conseil </a:t>
          </a:r>
          <a:r>
            <a:rPr lang="fr-FR" dirty="0" err="1"/>
            <a:t>Dept</a:t>
          </a:r>
          <a:r>
            <a:rPr lang="fr-FR" dirty="0"/>
            <a:t>.		0€</a:t>
          </a:r>
        </a:p>
      </dgm:t>
    </dgm:pt>
    <dgm:pt modelId="{89D625C2-B240-4711-A066-85A4C6DB7244}" type="parTrans" cxnId="{4C25FBCB-EF7A-4D54-AE56-49394E5BAAD9}">
      <dgm:prSet/>
      <dgm:spPr/>
      <dgm:t>
        <a:bodyPr/>
        <a:lstStyle/>
        <a:p>
          <a:endParaRPr lang="fr-FR"/>
        </a:p>
      </dgm:t>
    </dgm:pt>
    <dgm:pt modelId="{13AB2788-C685-43AA-936A-F30BB9A8185B}" type="sibTrans" cxnId="{4C25FBCB-EF7A-4D54-AE56-49394E5BAAD9}">
      <dgm:prSet/>
      <dgm:spPr/>
      <dgm:t>
        <a:bodyPr/>
        <a:lstStyle/>
        <a:p>
          <a:endParaRPr lang="fr-FR"/>
        </a:p>
      </dgm:t>
    </dgm:pt>
    <dgm:pt modelId="{C3A48FA4-66BC-4EFC-938F-856BAB542219}">
      <dgm:prSet phldrT="[Texte]"/>
      <dgm:spPr/>
      <dgm:t>
        <a:bodyPr/>
        <a:lstStyle/>
        <a:p>
          <a:r>
            <a:rPr lang="fr-FR" dirty="0"/>
            <a:t>CNDS		858 €</a:t>
          </a:r>
        </a:p>
      </dgm:t>
    </dgm:pt>
    <dgm:pt modelId="{7D249548-A645-40F9-9B82-9E5B3A32DDBA}" type="parTrans" cxnId="{B3368826-B90B-4195-BF59-F6736C515FE1}">
      <dgm:prSet/>
      <dgm:spPr/>
      <dgm:t>
        <a:bodyPr/>
        <a:lstStyle/>
        <a:p>
          <a:endParaRPr lang="fr-FR"/>
        </a:p>
      </dgm:t>
    </dgm:pt>
    <dgm:pt modelId="{0225B869-CB7F-4052-9422-E2AA4D0C487F}" type="sibTrans" cxnId="{B3368826-B90B-4195-BF59-F6736C515FE1}">
      <dgm:prSet/>
      <dgm:spPr/>
      <dgm:t>
        <a:bodyPr/>
        <a:lstStyle/>
        <a:p>
          <a:endParaRPr lang="fr-FR"/>
        </a:p>
      </dgm:t>
    </dgm:pt>
    <dgm:pt modelId="{62BEB95F-4998-4778-845C-685272C37593}" type="pres">
      <dgm:prSet presAssocID="{DA52B592-A51A-4927-AAA0-D64474C9DF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979B5F1-B791-475B-A763-2DE5A368C2FE}" type="pres">
      <dgm:prSet presAssocID="{C24A0E81-308A-48A6-A476-15A44FA68524}" presName="linNode" presStyleCnt="0"/>
      <dgm:spPr/>
    </dgm:pt>
    <dgm:pt modelId="{5534A7F2-272A-439F-809B-58A85FD1CB17}" type="pres">
      <dgm:prSet presAssocID="{C24A0E81-308A-48A6-A476-15A44FA6852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D65FC6-007D-4FC5-8E7B-46266FF136EC}" type="pres">
      <dgm:prSet presAssocID="{C24A0E81-308A-48A6-A476-15A44FA6852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5258B5-9CB4-4335-A216-66EF4C9CB7F8}" type="pres">
      <dgm:prSet presAssocID="{6A24052C-D29B-44F8-8D97-3BBC7D42ECEC}" presName="sp" presStyleCnt="0"/>
      <dgm:spPr/>
    </dgm:pt>
    <dgm:pt modelId="{A3BD9A60-A699-4762-9454-C091CD045080}" type="pres">
      <dgm:prSet presAssocID="{4DE4BA83-DAEB-4AA6-B22C-42E5A56690EA}" presName="linNode" presStyleCnt="0"/>
      <dgm:spPr/>
    </dgm:pt>
    <dgm:pt modelId="{7FB6A921-E63C-4E1D-A584-D0D37CCE3FB0}" type="pres">
      <dgm:prSet presAssocID="{4DE4BA83-DAEB-4AA6-B22C-42E5A56690E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76BBC9-6B36-42BB-843D-D3BB45C259AB}" type="pres">
      <dgm:prSet presAssocID="{4DE4BA83-DAEB-4AA6-B22C-42E5A56690E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D3BF5B-F27F-42CE-869B-FD2A8BB34413}" type="pres">
      <dgm:prSet presAssocID="{E40C9A05-AB03-4FDE-9898-9B09034A895C}" presName="sp" presStyleCnt="0"/>
      <dgm:spPr/>
    </dgm:pt>
    <dgm:pt modelId="{C1FC7070-5CBB-4FA1-AAFC-61FC0A80C0D1}" type="pres">
      <dgm:prSet presAssocID="{2479103E-9551-4D0D-9A20-FA0298910459}" presName="linNode" presStyleCnt="0"/>
      <dgm:spPr/>
    </dgm:pt>
    <dgm:pt modelId="{D00C892D-A660-47B6-BE32-4077BA2E01A2}" type="pres">
      <dgm:prSet presAssocID="{2479103E-9551-4D0D-9A20-FA029891045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A49670-CC6B-40AF-B00B-072780999003}" type="pres">
      <dgm:prSet presAssocID="{2479103E-9551-4D0D-9A20-FA029891045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15BCD2A-307C-46AB-BFAB-D471D06D58CC}" type="presOf" srcId="{DA52B592-A51A-4927-AAA0-D64474C9DF30}" destId="{62BEB95F-4998-4778-845C-685272C37593}" srcOrd="0" destOrd="0" presId="urn:microsoft.com/office/officeart/2005/8/layout/vList5"/>
    <dgm:cxn modelId="{7B48466B-732D-4E0C-8829-6C49195023FC}" type="presOf" srcId="{9A5D9B54-BE09-4AF1-9439-683B0E134BAA}" destId="{C576BBC9-6B36-42BB-843D-D3BB45C259AB}" srcOrd="0" destOrd="1" presId="urn:microsoft.com/office/officeart/2005/8/layout/vList5"/>
    <dgm:cxn modelId="{92618971-64BA-4877-BE57-D0080424990D}" type="presOf" srcId="{4D33137A-BE39-474A-AE46-CC7FA8EAF38A}" destId="{DAD65FC6-007D-4FC5-8E7B-46266FF136EC}" srcOrd="0" destOrd="0" presId="urn:microsoft.com/office/officeart/2005/8/layout/vList5"/>
    <dgm:cxn modelId="{9D177EB1-F5DF-4CDB-A269-90FFF39B8AD1}" srcId="{C24A0E81-308A-48A6-A476-15A44FA68524}" destId="{4D33137A-BE39-474A-AE46-CC7FA8EAF38A}" srcOrd="0" destOrd="0" parTransId="{622276D7-0918-4352-9826-237C274F239E}" sibTransId="{AED799B5-6623-4899-9ECC-C1005054B804}"/>
    <dgm:cxn modelId="{2069222A-01DA-43E0-8E4C-754EBBBA9AA0}" srcId="{4DE4BA83-DAEB-4AA6-B22C-42E5A56690EA}" destId="{9A5D9B54-BE09-4AF1-9439-683B0E134BAA}" srcOrd="1" destOrd="0" parTransId="{FA549C01-B9A3-4C55-A893-E8316170E59A}" sibTransId="{137EF687-D001-4123-ABF5-257BAD15A5EF}"/>
    <dgm:cxn modelId="{A52213C8-774B-4BFE-8A1B-9876880F867D}" type="presOf" srcId="{5F6D5E04-B1E2-4D0D-A760-D793A707C07B}" destId="{DAD65FC6-007D-4FC5-8E7B-46266FF136EC}" srcOrd="0" destOrd="1" presId="urn:microsoft.com/office/officeart/2005/8/layout/vList5"/>
    <dgm:cxn modelId="{B3368826-B90B-4195-BF59-F6736C515FE1}" srcId="{2479103E-9551-4D0D-9A20-FA0298910459}" destId="{C3A48FA4-66BC-4EFC-938F-856BAB542219}" srcOrd="1" destOrd="0" parTransId="{7D249548-A645-40F9-9B82-9E5B3A32DDBA}" sibTransId="{0225B869-CB7F-4052-9422-E2AA4D0C487F}"/>
    <dgm:cxn modelId="{AFF70F9A-D1D6-47ED-B0B6-7A6BA525A758}" type="presOf" srcId="{289AE88E-1B5A-436F-9FB6-85DF1FE4739A}" destId="{FDA49670-CC6B-40AF-B00B-072780999003}" srcOrd="0" destOrd="0" presId="urn:microsoft.com/office/officeart/2005/8/layout/vList5"/>
    <dgm:cxn modelId="{8221BEE3-27E1-4AF1-AD0F-D7EF67A98509}" type="presOf" srcId="{4DE4BA83-DAEB-4AA6-B22C-42E5A56690EA}" destId="{7FB6A921-E63C-4E1D-A584-D0D37CCE3FB0}" srcOrd="0" destOrd="0" presId="urn:microsoft.com/office/officeart/2005/8/layout/vList5"/>
    <dgm:cxn modelId="{4C25FBCB-EF7A-4D54-AE56-49394E5BAAD9}" srcId="{2479103E-9551-4D0D-9A20-FA0298910459}" destId="{289AE88E-1B5A-436F-9FB6-85DF1FE4739A}" srcOrd="0" destOrd="0" parTransId="{89D625C2-B240-4711-A066-85A4C6DB7244}" sibTransId="{13AB2788-C685-43AA-936A-F30BB9A8185B}"/>
    <dgm:cxn modelId="{70B53273-43EF-480A-95D4-5831A003C6D7}" type="presOf" srcId="{C3A48FA4-66BC-4EFC-938F-856BAB542219}" destId="{FDA49670-CC6B-40AF-B00B-072780999003}" srcOrd="0" destOrd="1" presId="urn:microsoft.com/office/officeart/2005/8/layout/vList5"/>
    <dgm:cxn modelId="{45EE7E03-8286-4361-80E3-2554CD6031CD}" srcId="{DA52B592-A51A-4927-AAA0-D64474C9DF30}" destId="{2479103E-9551-4D0D-9A20-FA0298910459}" srcOrd="2" destOrd="0" parTransId="{42EECFAE-0F0B-40EE-8A61-0ACFEA7BB81F}" sibTransId="{B31191F5-24B9-45E8-84CE-B4B065A0B135}"/>
    <dgm:cxn modelId="{EB92D647-FC9B-4019-80AC-375F0E5F455F}" type="presOf" srcId="{2479103E-9551-4D0D-9A20-FA0298910459}" destId="{D00C892D-A660-47B6-BE32-4077BA2E01A2}" srcOrd="0" destOrd="0" presId="urn:microsoft.com/office/officeart/2005/8/layout/vList5"/>
    <dgm:cxn modelId="{C27A35D0-9674-495C-922B-09260E88C60C}" srcId="{DA52B592-A51A-4927-AAA0-D64474C9DF30}" destId="{C24A0E81-308A-48A6-A476-15A44FA68524}" srcOrd="0" destOrd="0" parTransId="{3EF819F7-A43D-412F-9374-CDE96A9C5A2F}" sibTransId="{6A24052C-D29B-44F8-8D97-3BBC7D42ECEC}"/>
    <dgm:cxn modelId="{B59B44B0-AC95-4800-BED5-94F7F6A9CC5A}" srcId="{DA52B592-A51A-4927-AAA0-D64474C9DF30}" destId="{4DE4BA83-DAEB-4AA6-B22C-42E5A56690EA}" srcOrd="1" destOrd="0" parTransId="{7F17F3F2-E31C-4DEA-9A3C-E085D4768A94}" sibTransId="{E40C9A05-AB03-4FDE-9898-9B09034A895C}"/>
    <dgm:cxn modelId="{7698A60B-6C04-4979-95C4-0EB78C45CC95}" srcId="{C24A0E81-308A-48A6-A476-15A44FA68524}" destId="{5F6D5E04-B1E2-4D0D-A760-D793A707C07B}" srcOrd="1" destOrd="0" parTransId="{37DD4712-0CAD-49B4-B25F-2AB918C76242}" sibTransId="{36355AA4-3BAB-4540-A3B5-1672EB325B0C}"/>
    <dgm:cxn modelId="{CBE520A0-2A0F-479E-B8E0-121C6233DE25}" type="presOf" srcId="{90B47D2F-73D8-4FA7-A339-A45F950F3372}" destId="{C576BBC9-6B36-42BB-843D-D3BB45C259AB}" srcOrd="0" destOrd="0" presId="urn:microsoft.com/office/officeart/2005/8/layout/vList5"/>
    <dgm:cxn modelId="{CCA53680-0EB3-4CF6-BC06-9E3AA072FF60}" type="presOf" srcId="{C24A0E81-308A-48A6-A476-15A44FA68524}" destId="{5534A7F2-272A-439F-809B-58A85FD1CB17}" srcOrd="0" destOrd="0" presId="urn:microsoft.com/office/officeart/2005/8/layout/vList5"/>
    <dgm:cxn modelId="{44D03AA7-8753-45D1-84F0-B9C49053E74A}" srcId="{4DE4BA83-DAEB-4AA6-B22C-42E5A56690EA}" destId="{90B47D2F-73D8-4FA7-A339-A45F950F3372}" srcOrd="0" destOrd="0" parTransId="{BEB07012-7F35-4ABE-9811-8277DDBECBC6}" sibTransId="{8FBB08CF-DC9B-454C-A6D5-0561A83D3DF4}"/>
    <dgm:cxn modelId="{8BF17980-4152-4AC2-AF5B-C00C12B1CD82}" type="presParOf" srcId="{62BEB95F-4998-4778-845C-685272C37593}" destId="{C979B5F1-B791-475B-A763-2DE5A368C2FE}" srcOrd="0" destOrd="0" presId="urn:microsoft.com/office/officeart/2005/8/layout/vList5"/>
    <dgm:cxn modelId="{1C5C5BED-75F6-46BB-A5E8-77F62F927579}" type="presParOf" srcId="{C979B5F1-B791-475B-A763-2DE5A368C2FE}" destId="{5534A7F2-272A-439F-809B-58A85FD1CB17}" srcOrd="0" destOrd="0" presId="urn:microsoft.com/office/officeart/2005/8/layout/vList5"/>
    <dgm:cxn modelId="{9C3437A9-0913-4F2B-A33C-F54E2AA415F3}" type="presParOf" srcId="{C979B5F1-B791-475B-A763-2DE5A368C2FE}" destId="{DAD65FC6-007D-4FC5-8E7B-46266FF136EC}" srcOrd="1" destOrd="0" presId="urn:microsoft.com/office/officeart/2005/8/layout/vList5"/>
    <dgm:cxn modelId="{94A5CFDD-2CF0-488C-84B6-6ADE11ED54CA}" type="presParOf" srcId="{62BEB95F-4998-4778-845C-685272C37593}" destId="{8C5258B5-9CB4-4335-A216-66EF4C9CB7F8}" srcOrd="1" destOrd="0" presId="urn:microsoft.com/office/officeart/2005/8/layout/vList5"/>
    <dgm:cxn modelId="{4A7AE8B0-D99D-4F55-93D2-3B328920D6E3}" type="presParOf" srcId="{62BEB95F-4998-4778-845C-685272C37593}" destId="{A3BD9A60-A699-4762-9454-C091CD045080}" srcOrd="2" destOrd="0" presId="urn:microsoft.com/office/officeart/2005/8/layout/vList5"/>
    <dgm:cxn modelId="{2479136E-AA78-4D1F-B659-0837B418E473}" type="presParOf" srcId="{A3BD9A60-A699-4762-9454-C091CD045080}" destId="{7FB6A921-E63C-4E1D-A584-D0D37CCE3FB0}" srcOrd="0" destOrd="0" presId="urn:microsoft.com/office/officeart/2005/8/layout/vList5"/>
    <dgm:cxn modelId="{D372F024-C4D9-41A8-8428-F0B9B5FDEDA9}" type="presParOf" srcId="{A3BD9A60-A699-4762-9454-C091CD045080}" destId="{C576BBC9-6B36-42BB-843D-D3BB45C259AB}" srcOrd="1" destOrd="0" presId="urn:microsoft.com/office/officeart/2005/8/layout/vList5"/>
    <dgm:cxn modelId="{A027D1FD-57C7-4E86-8D9D-7C66AC7BEFA5}" type="presParOf" srcId="{62BEB95F-4998-4778-845C-685272C37593}" destId="{D8D3BF5B-F27F-42CE-869B-FD2A8BB34413}" srcOrd="3" destOrd="0" presId="urn:microsoft.com/office/officeart/2005/8/layout/vList5"/>
    <dgm:cxn modelId="{DEDA3703-D32F-477C-B371-99BF00381377}" type="presParOf" srcId="{62BEB95F-4998-4778-845C-685272C37593}" destId="{C1FC7070-5CBB-4FA1-AAFC-61FC0A80C0D1}" srcOrd="4" destOrd="0" presId="urn:microsoft.com/office/officeart/2005/8/layout/vList5"/>
    <dgm:cxn modelId="{479A0BF6-33C7-4932-9130-0106A0BED7C1}" type="presParOf" srcId="{C1FC7070-5CBB-4FA1-AAFC-61FC0A80C0D1}" destId="{D00C892D-A660-47B6-BE32-4077BA2E01A2}" srcOrd="0" destOrd="0" presId="urn:microsoft.com/office/officeart/2005/8/layout/vList5"/>
    <dgm:cxn modelId="{141EE35D-F62B-41F5-84DF-CF5CC35F93FF}" type="presParOf" srcId="{C1FC7070-5CBB-4FA1-AAFC-61FC0A80C0D1}" destId="{FDA49670-CC6B-40AF-B00B-0727809990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="" xmlns:a16="http://schemas.microsoft.com/office/drawing/2014/main" id="{1E8348BC-1273-461B-A7F1-27E9A24005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fr-FR"/>
          </a:p>
        </p:txBody>
      </p:sp>
      <p:sp>
        <p:nvSpPr>
          <p:cNvPr id="81923" name="Rectangle 3">
            <a:extLst>
              <a:ext uri="{FF2B5EF4-FFF2-40B4-BE49-F238E27FC236}">
                <a16:creationId xmlns="" xmlns:a16="http://schemas.microsoft.com/office/drawing/2014/main" id="{75C8A31C-6F6B-4E4E-B565-9619CE96E7B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fr-FR"/>
          </a:p>
        </p:txBody>
      </p:sp>
      <p:sp>
        <p:nvSpPr>
          <p:cNvPr id="81924" name="Rectangle 4">
            <a:extLst>
              <a:ext uri="{FF2B5EF4-FFF2-40B4-BE49-F238E27FC236}">
                <a16:creationId xmlns="" xmlns:a16="http://schemas.microsoft.com/office/drawing/2014/main" id="{54BADB51-F173-43C2-B7CC-42B482E0D54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="" xmlns:a16="http://schemas.microsoft.com/office/drawing/2014/main" id="{173D3E06-EB52-4815-8A6D-FDAE4417518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="" xmlns:a16="http://schemas.microsoft.com/office/drawing/2014/main" id="{B5BFA3BD-211F-44FF-A418-A7E90C4E4FE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fr-FR"/>
          </a:p>
        </p:txBody>
      </p:sp>
      <p:sp>
        <p:nvSpPr>
          <p:cNvPr id="81927" name="Rectangle 7">
            <a:extLst>
              <a:ext uri="{FF2B5EF4-FFF2-40B4-BE49-F238E27FC236}">
                <a16:creationId xmlns="" xmlns:a16="http://schemas.microsoft.com/office/drawing/2014/main" id="{F95AEEE7-2ECA-47AE-84CF-7F67D23ACD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E54107-2F79-4C4C-BCEC-25287370107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04268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1083670-74AB-4597-AD3B-74858EA2B5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069BDD-519A-49A6-A656-4ED06CAC84F8}" type="slidenum">
              <a:rPr lang="en-US" altLang="fr-FR"/>
              <a:pPr/>
              <a:t>1</a:t>
            </a:fld>
            <a:endParaRPr lang="en-US" altLang="fr-FR"/>
          </a:p>
        </p:txBody>
      </p:sp>
      <p:sp>
        <p:nvSpPr>
          <p:cNvPr id="107522" name="Rectangle 2">
            <a:extLst>
              <a:ext uri="{FF2B5EF4-FFF2-40B4-BE49-F238E27FC236}">
                <a16:creationId xmlns="" xmlns:a16="http://schemas.microsoft.com/office/drawing/2014/main" id="{464C51BF-6371-4F47-91FA-376D1FF5F3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="" xmlns:a16="http://schemas.microsoft.com/office/drawing/2014/main" id="{DD9E1CED-F079-4326-A34A-9884F22CC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729144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638246C-63AF-487F-883B-F30E65BC43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AA75F-5181-4696-BD72-E2232F572ACD}" type="slidenum">
              <a:rPr lang="en-US" altLang="fr-FR"/>
              <a:pPr/>
              <a:t>2</a:t>
            </a:fld>
            <a:endParaRPr lang="en-US" altLang="fr-FR"/>
          </a:p>
        </p:txBody>
      </p:sp>
      <p:sp>
        <p:nvSpPr>
          <p:cNvPr id="110594" name="Rectangle 2">
            <a:extLst>
              <a:ext uri="{FF2B5EF4-FFF2-40B4-BE49-F238E27FC236}">
                <a16:creationId xmlns="" xmlns:a16="http://schemas.microsoft.com/office/drawing/2014/main" id="{B6D19787-4484-48B3-8B0F-95DD2D9D46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="" xmlns:a16="http://schemas.microsoft.com/office/drawing/2014/main" id="{05AD147F-87FD-4F7B-86B4-BEE10C311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555087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638246C-63AF-487F-883B-F30E65BC43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AA75F-5181-4696-BD72-E2232F572ACD}" type="slidenum">
              <a:rPr lang="en-US" altLang="fr-FR"/>
              <a:pPr/>
              <a:t>3</a:t>
            </a:fld>
            <a:endParaRPr lang="en-US" altLang="fr-FR"/>
          </a:p>
        </p:txBody>
      </p:sp>
      <p:sp>
        <p:nvSpPr>
          <p:cNvPr id="110594" name="Rectangle 2">
            <a:extLst>
              <a:ext uri="{FF2B5EF4-FFF2-40B4-BE49-F238E27FC236}">
                <a16:creationId xmlns="" xmlns:a16="http://schemas.microsoft.com/office/drawing/2014/main" id="{B6D19787-4484-48B3-8B0F-95DD2D9D46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="" xmlns:a16="http://schemas.microsoft.com/office/drawing/2014/main" id="{05AD147F-87FD-4F7B-86B4-BEE10C311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102218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E1551180-90BF-4ED9-BB14-264229711C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092C46-C14B-4B6C-8646-5DE58CE801C7}" type="slidenum">
              <a:rPr lang="en-US" altLang="fr-FR"/>
              <a:pPr/>
              <a:t>4</a:t>
            </a:fld>
            <a:endParaRPr lang="en-US" altLang="fr-FR"/>
          </a:p>
        </p:txBody>
      </p:sp>
      <p:sp>
        <p:nvSpPr>
          <p:cNvPr id="112642" name="Rectangle 2">
            <a:extLst>
              <a:ext uri="{FF2B5EF4-FFF2-40B4-BE49-F238E27FC236}">
                <a16:creationId xmlns="" xmlns:a16="http://schemas.microsoft.com/office/drawing/2014/main" id="{A923F5D6-D55F-46BC-8AA9-B7F03799D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="" xmlns:a16="http://schemas.microsoft.com/office/drawing/2014/main" id="{D05E6241-58C0-41D6-BA5F-7178110D5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979899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638246C-63AF-487F-883B-F30E65BC43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AA75F-5181-4696-BD72-E2232F572ACD}" type="slidenum">
              <a:rPr lang="en-US" altLang="fr-FR"/>
              <a:pPr/>
              <a:t>5</a:t>
            </a:fld>
            <a:endParaRPr lang="en-US" altLang="fr-FR"/>
          </a:p>
        </p:txBody>
      </p:sp>
      <p:sp>
        <p:nvSpPr>
          <p:cNvPr id="110594" name="Rectangle 2">
            <a:extLst>
              <a:ext uri="{FF2B5EF4-FFF2-40B4-BE49-F238E27FC236}">
                <a16:creationId xmlns="" xmlns:a16="http://schemas.microsoft.com/office/drawing/2014/main" id="{B6D19787-4484-48B3-8B0F-95DD2D9D46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="" xmlns:a16="http://schemas.microsoft.com/office/drawing/2014/main" id="{05AD147F-87FD-4F7B-86B4-BEE10C311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990041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C638246C-63AF-487F-883B-F30E65BC43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AA75F-5181-4696-BD72-E2232F572ACD}" type="slidenum">
              <a:rPr lang="en-US" altLang="fr-FR"/>
              <a:pPr/>
              <a:t>6</a:t>
            </a:fld>
            <a:endParaRPr lang="en-US" altLang="fr-FR"/>
          </a:p>
        </p:txBody>
      </p:sp>
      <p:sp>
        <p:nvSpPr>
          <p:cNvPr id="110594" name="Rectangle 2">
            <a:extLst>
              <a:ext uri="{FF2B5EF4-FFF2-40B4-BE49-F238E27FC236}">
                <a16:creationId xmlns="" xmlns:a16="http://schemas.microsoft.com/office/drawing/2014/main" id="{B6D19787-4484-48B3-8B0F-95DD2D9D46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="" xmlns:a16="http://schemas.microsoft.com/office/drawing/2014/main" id="{05AD147F-87FD-4F7B-86B4-BEE10C311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fr-FR"/>
          </a:p>
        </p:txBody>
      </p:sp>
    </p:spTree>
    <p:extLst>
      <p:ext uri="{BB962C8B-B14F-4D97-AF65-F5344CB8AC3E}">
        <p14:creationId xmlns:p14="http://schemas.microsoft.com/office/powerpoint/2010/main" val="399004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0A6A508F-3DED-43C0-9F4D-21512244A4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565150"/>
            <a:ext cx="76200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altLang="fr-FR" noProof="0"/>
              <a:t>Modifiez le style du titre</a:t>
            </a:r>
            <a:endParaRPr lang="en-US" altLang="fr-FR" noProof="0"/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AE203324-C41C-444D-834A-CA49BB479C8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09600" y="1311275"/>
            <a:ext cx="7620000" cy="441325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fr-FR" altLang="fr-FR" noProof="0"/>
              <a:t>Modifiez le style des sous-titres du masque</a:t>
            </a:r>
            <a:endParaRPr lang="en-US" altLang="fr-F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1F72BBF-100D-41FB-A815-38D8E9C8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5B194328-8CA0-4C5B-B45C-1F7196FC4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6047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D9443BAB-7B53-447C-9A8D-BA98BC8F18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81800" y="219075"/>
            <a:ext cx="2181225" cy="54959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011AF810-B997-4DA3-9DF3-F92E24C49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8125" y="219075"/>
            <a:ext cx="6391275" cy="54959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5099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F1FBD6C-C398-45FD-8511-73B3ABC9C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01BD129-25A0-4FCC-9874-81D6EE3A2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7761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C46C324-09CA-4C4D-B5B3-A01AF3042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120B35F-6663-411F-880D-90F8187F8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6509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53E7F20-2996-4CB4-AA7E-401A627E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B4C3EF3-7DD1-496A-B235-E4CB68BDF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4267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D0E85D18-C365-41CA-89C6-F8E891886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42672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2342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2307C41-DDBF-46FD-A704-9B0473EEF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AFBE7AB-178E-4C70-B260-B43240C5B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CDD96A4F-2BE4-4181-8A05-721E5AD7F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6BFD7E32-F417-40F1-98BF-3A730C5C5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F33E213E-AAB6-46B6-8D62-86118F0EC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314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B62E9AD-8608-4E8C-BE9E-9FF58358A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7297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03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BCBE1BE-951E-4308-86BC-FDE371803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62796B6-ED4F-4A28-81BC-48E90EE3B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80025967-8B0D-4C0B-9652-D1312E47B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1651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8D3E055-6323-4BE3-B5CF-682B3AF7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1A88D198-C7F6-4143-87FB-41E064900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EF2E355E-C76F-4A8C-8403-B483BADBD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6917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F4B6DD7C-3F59-4BFD-BB74-A4C056877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19075"/>
            <a:ext cx="87249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C6A742D4-5572-48C5-B2AC-C4B21B5625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 cdam-hd.jpg">
            <a:extLst>
              <a:ext uri="{FF2B5EF4-FFF2-40B4-BE49-F238E27FC236}">
                <a16:creationId xmlns="" xmlns:a16="http://schemas.microsoft.com/office/drawing/2014/main" id="{771DC6EB-E8D9-4B6C-AF9B-ABA14A92A4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1512168" cy="109481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="" xmlns:a16="http://schemas.microsoft.com/office/drawing/2014/main" id="{3F14A7DE-E8AB-4C79-A758-E390E563EFE0}"/>
              </a:ext>
            </a:extLst>
          </p:cNvPr>
          <p:cNvSpPr txBox="1">
            <a:spLocks/>
          </p:cNvSpPr>
          <p:nvPr/>
        </p:nvSpPr>
        <p:spPr>
          <a:xfrm>
            <a:off x="1655168" y="260648"/>
            <a:ext cx="7488832" cy="109481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Comité Départemental d’aéromodélisme </a:t>
            </a:r>
            <a:b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du Pas de Calais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0A1745C6-B80A-4DF1-8216-ECCE92CEF9B3}"/>
              </a:ext>
            </a:extLst>
          </p:cNvPr>
          <p:cNvSpPr txBox="1"/>
          <p:nvPr/>
        </p:nvSpPr>
        <p:spPr>
          <a:xfrm>
            <a:off x="395536" y="1772816"/>
            <a:ext cx="748883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dirty="0">
                <a:solidFill>
                  <a:schemeClr val="bg1"/>
                </a:solidFill>
                <a:latin typeface="Berlin Sans FB Demi" pitchFamily="34" charset="0"/>
              </a:rPr>
              <a:t>ASSEMBLEE GENERALE 2019</a:t>
            </a:r>
          </a:p>
          <a:p>
            <a:pPr algn="l"/>
            <a:r>
              <a:rPr lang="fr-FR" sz="2800" dirty="0">
                <a:solidFill>
                  <a:schemeClr val="bg1"/>
                </a:solidFill>
                <a:latin typeface="Berlin Sans FB Demi" pitchFamily="34" charset="0"/>
              </a:rPr>
              <a:t>Le 19 octobre </a:t>
            </a:r>
            <a:r>
              <a:rPr lang="fr-FR" sz="2800" dirty="0" smtClean="0">
                <a:solidFill>
                  <a:schemeClr val="bg1"/>
                </a:solidFill>
                <a:latin typeface="Berlin Sans FB Demi" pitchFamily="34" charset="0"/>
              </a:rPr>
              <a:t>2019</a:t>
            </a:r>
          </a:p>
          <a:p>
            <a:pPr algn="l">
              <a:lnSpc>
                <a:spcPct val="150000"/>
              </a:lnSpc>
            </a:pPr>
            <a:r>
              <a:rPr lang="fr-FR" sz="2800" dirty="0" smtClean="0">
                <a:solidFill>
                  <a:schemeClr val="bg1"/>
                </a:solidFill>
                <a:latin typeface="Berlin Sans FB Demi" pitchFamily="34" charset="0"/>
              </a:rPr>
              <a:t>16/20 clubs de présents</a:t>
            </a:r>
          </a:p>
          <a:p>
            <a:pPr algn="l">
              <a:lnSpc>
                <a:spcPct val="150000"/>
              </a:lnSpc>
            </a:pPr>
            <a:endParaRPr lang="fr-FR" sz="2800" dirty="0">
              <a:solidFill>
                <a:schemeClr val="bg1"/>
              </a:solidFill>
              <a:latin typeface="Berlin Sans FB Demi" pitchFamily="34" charset="0"/>
            </a:endParaRPr>
          </a:p>
          <a:p>
            <a:pPr algn="l">
              <a:lnSpc>
                <a:spcPct val="150000"/>
              </a:lnSpc>
            </a:pPr>
            <a:r>
              <a:rPr lang="fr-FR" sz="4000" dirty="0">
                <a:solidFill>
                  <a:schemeClr val="bg1"/>
                </a:solidFill>
                <a:latin typeface="Berlin Sans FB Demi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endParaRPr lang="fr-FR" sz="4000" dirty="0">
              <a:solidFill>
                <a:schemeClr val="bg1"/>
              </a:solidFill>
              <a:latin typeface="Berlin Sans FB Demi" pitchFamily="34" charset="0"/>
            </a:endParaRPr>
          </a:p>
          <a:p>
            <a:pPr algn="l">
              <a:lnSpc>
                <a:spcPct val="150000"/>
              </a:lnSpc>
            </a:pPr>
            <a:r>
              <a:rPr lang="fr-FR" sz="2800" dirty="0">
                <a:solidFill>
                  <a:schemeClr val="bg1"/>
                </a:solidFill>
                <a:latin typeface="Berlin Sans FB Demi" pitchFamily="34" charset="0"/>
              </a:rPr>
              <a:t>Base départementale d’</a:t>
            </a:r>
            <a:r>
              <a:rPr lang="fr-FR" sz="2800" dirty="0" err="1">
                <a:solidFill>
                  <a:schemeClr val="bg1"/>
                </a:solidFill>
                <a:latin typeface="Berlin Sans FB Demi" pitchFamily="34" charset="0"/>
              </a:rPr>
              <a:t>Ohlain</a:t>
            </a:r>
            <a:endParaRPr lang="fr-FR" sz="28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 cdam-hd.jpg">
            <a:extLst>
              <a:ext uri="{FF2B5EF4-FFF2-40B4-BE49-F238E27FC236}">
                <a16:creationId xmlns="" xmlns:a16="http://schemas.microsoft.com/office/drawing/2014/main" id="{BFD12930-0BE2-4A43-A4C9-552C030E75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60648"/>
            <a:ext cx="1512168" cy="109481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="" xmlns:a16="http://schemas.microsoft.com/office/drawing/2014/main" id="{345B7B38-CBFD-4EE8-A08C-12B269351349}"/>
              </a:ext>
            </a:extLst>
          </p:cNvPr>
          <p:cNvSpPr txBox="1">
            <a:spLocks/>
          </p:cNvSpPr>
          <p:nvPr/>
        </p:nvSpPr>
        <p:spPr>
          <a:xfrm>
            <a:off x="1655168" y="260648"/>
            <a:ext cx="7488832" cy="109481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Comité Départemental d’aéromodélisme </a:t>
            </a:r>
            <a:b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du Pas de Calais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D99CBBEB-5B41-4C00-BBD1-0887FF79394D}"/>
              </a:ext>
            </a:extLst>
          </p:cNvPr>
          <p:cNvSpPr txBox="1"/>
          <p:nvPr/>
        </p:nvSpPr>
        <p:spPr>
          <a:xfrm>
            <a:off x="1655168" y="1670390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 clubs répartis sur le territoire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99A94881-6134-4313-8663-1611B918E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32055"/>
            <a:ext cx="5397232" cy="43560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 cdam-hd.jpg">
            <a:extLst>
              <a:ext uri="{FF2B5EF4-FFF2-40B4-BE49-F238E27FC236}">
                <a16:creationId xmlns="" xmlns:a16="http://schemas.microsoft.com/office/drawing/2014/main" id="{BFD12930-0BE2-4A43-A4C9-552C030E75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60648"/>
            <a:ext cx="1512168" cy="109481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="" xmlns:a16="http://schemas.microsoft.com/office/drawing/2014/main" id="{345B7B38-CBFD-4EE8-A08C-12B269351349}"/>
              </a:ext>
            </a:extLst>
          </p:cNvPr>
          <p:cNvSpPr txBox="1">
            <a:spLocks/>
          </p:cNvSpPr>
          <p:nvPr/>
        </p:nvSpPr>
        <p:spPr>
          <a:xfrm>
            <a:off x="1655168" y="260648"/>
            <a:ext cx="7488832" cy="109481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Comité Départemental d’aéromodélisme </a:t>
            </a:r>
            <a:b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du Pas de Calais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="" xmlns:a16="http://schemas.microsoft.com/office/drawing/2014/main" id="{8699EBE5-196B-48F3-A1D0-1FF35384B220}"/>
              </a:ext>
            </a:extLst>
          </p:cNvPr>
          <p:cNvSpPr/>
          <p:nvPr/>
        </p:nvSpPr>
        <p:spPr bwMode="auto">
          <a:xfrm>
            <a:off x="3671392" y="3584307"/>
            <a:ext cx="1872208" cy="79208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="" xmlns:a16="http://schemas.microsoft.com/office/drawing/2014/main" id="{6B6B1C0D-8E80-4E9C-9287-23E28320EF3E}"/>
              </a:ext>
            </a:extLst>
          </p:cNvPr>
          <p:cNvSpPr/>
          <p:nvPr/>
        </p:nvSpPr>
        <p:spPr bwMode="auto">
          <a:xfrm>
            <a:off x="2411760" y="2492896"/>
            <a:ext cx="1764196" cy="792088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7C36EF67-C3CF-44EB-98E1-708FD6E12FD9}"/>
              </a:ext>
            </a:extLst>
          </p:cNvPr>
          <p:cNvSpPr/>
          <p:nvPr/>
        </p:nvSpPr>
        <p:spPr bwMode="auto">
          <a:xfrm>
            <a:off x="5004048" y="2492896"/>
            <a:ext cx="1764196" cy="792088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7B585365-868D-41DE-B0F9-816DC2C75247}"/>
              </a:ext>
            </a:extLst>
          </p:cNvPr>
          <p:cNvSpPr txBox="1"/>
          <p:nvPr/>
        </p:nvSpPr>
        <p:spPr>
          <a:xfrm>
            <a:off x="2438264" y="2581163"/>
            <a:ext cx="17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 -18 ANS</a:t>
            </a:r>
          </a:p>
          <a:p>
            <a:r>
              <a:rPr lang="fr-FR" sz="1400" dirty="0"/>
              <a:t>72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2C860D30-F7FC-4B5F-AFCB-1B92D1A9CEBB}"/>
              </a:ext>
            </a:extLst>
          </p:cNvPr>
          <p:cNvSpPr txBox="1"/>
          <p:nvPr/>
        </p:nvSpPr>
        <p:spPr>
          <a:xfrm>
            <a:off x="5238074" y="2581163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+ 18 ANS</a:t>
            </a:r>
          </a:p>
          <a:p>
            <a:r>
              <a:rPr lang="fr-FR" sz="1400" dirty="0"/>
              <a:t>523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21EA6B88-F8B8-4BF4-8252-279DE5C00345}"/>
              </a:ext>
            </a:extLst>
          </p:cNvPr>
          <p:cNvSpPr txBox="1"/>
          <p:nvPr/>
        </p:nvSpPr>
        <p:spPr>
          <a:xfrm>
            <a:off x="3725398" y="3584307"/>
            <a:ext cx="1764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595 licences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="" xmlns:a16="http://schemas.microsoft.com/office/drawing/2014/main" id="{7EB47289-1F82-4F1C-A7A3-269B3D00822C}"/>
              </a:ext>
            </a:extLst>
          </p:cNvPr>
          <p:cNvSpPr/>
          <p:nvPr/>
        </p:nvSpPr>
        <p:spPr bwMode="auto">
          <a:xfrm>
            <a:off x="2438264" y="4714627"/>
            <a:ext cx="1764196" cy="792088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="" xmlns:a16="http://schemas.microsoft.com/office/drawing/2014/main" id="{8220C81C-0796-496B-9D9E-CA23EFDF59E7}"/>
              </a:ext>
            </a:extLst>
          </p:cNvPr>
          <p:cNvSpPr/>
          <p:nvPr/>
        </p:nvSpPr>
        <p:spPr bwMode="auto">
          <a:xfrm>
            <a:off x="5030552" y="4714627"/>
            <a:ext cx="1764196" cy="792088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6522EA27-A45C-4325-B8FF-2B349F013235}"/>
              </a:ext>
            </a:extLst>
          </p:cNvPr>
          <p:cNvSpPr txBox="1"/>
          <p:nvPr/>
        </p:nvSpPr>
        <p:spPr>
          <a:xfrm>
            <a:off x="2464768" y="4802894"/>
            <a:ext cx="17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 HOMMES</a:t>
            </a:r>
          </a:p>
          <a:p>
            <a:r>
              <a:rPr lang="fr-FR" sz="1400" dirty="0"/>
              <a:t>568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B8ACF3E1-5F26-467B-827C-CE185DD33F28}"/>
              </a:ext>
            </a:extLst>
          </p:cNvPr>
          <p:cNvSpPr txBox="1"/>
          <p:nvPr/>
        </p:nvSpPr>
        <p:spPr>
          <a:xfrm>
            <a:off x="5264578" y="4802894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FEMMES</a:t>
            </a:r>
          </a:p>
          <a:p>
            <a:r>
              <a:rPr lang="fr-FR" sz="1400" dirty="0"/>
              <a:t>27</a:t>
            </a:r>
          </a:p>
        </p:txBody>
      </p:sp>
      <p:pic>
        <p:nvPicPr>
          <p:cNvPr id="17" name="Image 16" descr="Capture_chiffre licenc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3068960"/>
            <a:ext cx="1893763" cy="204338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 rot="16200000">
            <a:off x="-669776" y="3321858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</a:rPr>
              <a:t>Les Effectifs</a:t>
            </a:r>
          </a:p>
        </p:txBody>
      </p:sp>
    </p:spTree>
    <p:extLst>
      <p:ext uri="{BB962C8B-B14F-4D97-AF65-F5344CB8AC3E}">
        <p14:creationId xmlns:p14="http://schemas.microsoft.com/office/powerpoint/2010/main" val="112567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logo cdam-hd.jpg">
            <a:extLst>
              <a:ext uri="{FF2B5EF4-FFF2-40B4-BE49-F238E27FC236}">
                <a16:creationId xmlns="" xmlns:a16="http://schemas.microsoft.com/office/drawing/2014/main" id="{B62B9D5F-D697-410F-BBA0-20C080B74F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0648"/>
            <a:ext cx="1512168" cy="109481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="" xmlns:a16="http://schemas.microsoft.com/office/drawing/2014/main" id="{B3ACD96B-A8F0-4C95-863A-3D5B109466AE}"/>
              </a:ext>
            </a:extLst>
          </p:cNvPr>
          <p:cNvSpPr txBox="1">
            <a:spLocks/>
          </p:cNvSpPr>
          <p:nvPr/>
        </p:nvSpPr>
        <p:spPr>
          <a:xfrm>
            <a:off x="1655168" y="260648"/>
            <a:ext cx="7488832" cy="109481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Comité Départemental d’aéromodélisme </a:t>
            </a:r>
            <a:b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du Pas de Calais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7A137F69-7EED-4D66-93B7-E9F142B28E91}"/>
              </a:ext>
            </a:extLst>
          </p:cNvPr>
          <p:cNvSpPr txBox="1"/>
          <p:nvPr/>
        </p:nvSpPr>
        <p:spPr>
          <a:xfrm>
            <a:off x="463094" y="1848048"/>
            <a:ext cx="2902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Nos partenaires:</a:t>
            </a:r>
          </a:p>
          <a:p>
            <a:endParaRPr lang="fr-FR" dirty="0"/>
          </a:p>
        </p:txBody>
      </p:sp>
      <p:pic>
        <p:nvPicPr>
          <p:cNvPr id="11" name="Image 10" descr="logo-LAM-HDF.gif">
            <a:extLst>
              <a:ext uri="{FF2B5EF4-FFF2-40B4-BE49-F238E27FC236}">
                <a16:creationId xmlns="" xmlns:a16="http://schemas.microsoft.com/office/drawing/2014/main" id="{B2FB6327-3A6D-4E7D-830F-A6D1D8A7150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564904"/>
            <a:ext cx="1646133" cy="1454722"/>
          </a:xfrm>
          <a:prstGeom prst="rect">
            <a:avLst/>
          </a:prstGeom>
        </p:spPr>
      </p:pic>
      <p:pic>
        <p:nvPicPr>
          <p:cNvPr id="12" name="Image 11" descr="logoFFAM.jpg">
            <a:extLst>
              <a:ext uri="{FF2B5EF4-FFF2-40B4-BE49-F238E27FC236}">
                <a16:creationId xmlns="" xmlns:a16="http://schemas.microsoft.com/office/drawing/2014/main" id="{D42F7498-6EAB-4B6C-BB0B-2D61F897AC8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492896"/>
            <a:ext cx="1438652" cy="1523113"/>
          </a:xfrm>
          <a:prstGeom prst="rect">
            <a:avLst/>
          </a:prstGeom>
        </p:spPr>
      </p:pic>
      <p:pic>
        <p:nvPicPr>
          <p:cNvPr id="13" name="Image 12" descr="Partenaire+Pas-de-Calais+le+Département+vectoriel.jpg">
            <a:extLst>
              <a:ext uri="{FF2B5EF4-FFF2-40B4-BE49-F238E27FC236}">
                <a16:creationId xmlns="" xmlns:a16="http://schemas.microsoft.com/office/drawing/2014/main" id="{9D67E75E-A1F0-4856-9D9C-73BB8E7E83F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4725144"/>
            <a:ext cx="2483768" cy="1314501"/>
          </a:xfrm>
          <a:prstGeom prst="rect">
            <a:avLst/>
          </a:prstGeom>
        </p:spPr>
      </p:pic>
      <p:pic>
        <p:nvPicPr>
          <p:cNvPr id="14" name="Image 13" descr="logo_CNDS.jpg">
            <a:extLst>
              <a:ext uri="{FF2B5EF4-FFF2-40B4-BE49-F238E27FC236}">
                <a16:creationId xmlns="" xmlns:a16="http://schemas.microsoft.com/office/drawing/2014/main" id="{5AF96106-0157-42EA-95CC-56611CBC4C8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4509120"/>
            <a:ext cx="1895469" cy="1272870"/>
          </a:xfrm>
          <a:prstGeom prst="rect">
            <a:avLst/>
          </a:prstGeom>
        </p:spPr>
      </p:pic>
      <p:pic>
        <p:nvPicPr>
          <p:cNvPr id="15" name="Image 14" descr="logo-ohlain_image-x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67944" y="2780928"/>
            <a:ext cx="1243315" cy="1108623"/>
          </a:xfrm>
          <a:prstGeom prst="rect">
            <a:avLst/>
          </a:prstGeom>
        </p:spPr>
      </p:pic>
      <p:sp>
        <p:nvSpPr>
          <p:cNvPr id="65538" name="AutoShape 2" descr="Résultat de recherche d'images pour &quot;cdos pas de cala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5540" name="AutoShape 4" descr="Résultat de recherche d'images pour &quot;cdos pas de calai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Image 15" descr="Logo CDO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23928" y="4437112"/>
            <a:ext cx="1606302" cy="17714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 cdam-hd.jpg">
            <a:extLst>
              <a:ext uri="{FF2B5EF4-FFF2-40B4-BE49-F238E27FC236}">
                <a16:creationId xmlns="" xmlns:a16="http://schemas.microsoft.com/office/drawing/2014/main" id="{BFD12930-0BE2-4A43-A4C9-552C030E75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60648"/>
            <a:ext cx="1512168" cy="109481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="" xmlns:a16="http://schemas.microsoft.com/office/drawing/2014/main" id="{345B7B38-CBFD-4EE8-A08C-12B269351349}"/>
              </a:ext>
            </a:extLst>
          </p:cNvPr>
          <p:cNvSpPr txBox="1">
            <a:spLocks/>
          </p:cNvSpPr>
          <p:nvPr/>
        </p:nvSpPr>
        <p:spPr>
          <a:xfrm>
            <a:off x="1655168" y="260648"/>
            <a:ext cx="7488832" cy="109481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Comité Départemental d’aéromodélisme </a:t>
            </a:r>
            <a:b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du Pas de Calais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91680" y="177281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Les subventions 2019</a:t>
            </a:r>
          </a:p>
        </p:txBody>
      </p:sp>
      <p:graphicFrame>
        <p:nvGraphicFramePr>
          <p:cNvPr id="7" name="Diagramme 6"/>
          <p:cNvGraphicFramePr/>
          <p:nvPr/>
        </p:nvGraphicFramePr>
        <p:xfrm>
          <a:off x="827584" y="2420888"/>
          <a:ext cx="7224464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Image 7" descr="logoFFAM.jpg">
            <a:extLst>
              <a:ext uri="{FF2B5EF4-FFF2-40B4-BE49-F238E27FC236}">
                <a16:creationId xmlns="" xmlns:a16="http://schemas.microsoft.com/office/drawing/2014/main" id="{D42F7498-6EAB-4B6C-BB0B-2D61F897AC8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15816" y="5301208"/>
            <a:ext cx="790580" cy="83699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131840" y="558924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Subvention 818€</a:t>
            </a:r>
          </a:p>
        </p:txBody>
      </p:sp>
    </p:spTree>
    <p:extLst>
      <p:ext uri="{BB962C8B-B14F-4D97-AF65-F5344CB8AC3E}">
        <p14:creationId xmlns:p14="http://schemas.microsoft.com/office/powerpoint/2010/main" val="1905167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 cdam-hd.jpg">
            <a:extLst>
              <a:ext uri="{FF2B5EF4-FFF2-40B4-BE49-F238E27FC236}">
                <a16:creationId xmlns="" xmlns:a16="http://schemas.microsoft.com/office/drawing/2014/main" id="{BFD12930-0BE2-4A43-A4C9-552C030E75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60648"/>
            <a:ext cx="1512168" cy="109481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="" xmlns:a16="http://schemas.microsoft.com/office/drawing/2014/main" id="{345B7B38-CBFD-4EE8-A08C-12B269351349}"/>
              </a:ext>
            </a:extLst>
          </p:cNvPr>
          <p:cNvSpPr txBox="1">
            <a:spLocks/>
          </p:cNvSpPr>
          <p:nvPr/>
        </p:nvSpPr>
        <p:spPr>
          <a:xfrm>
            <a:off x="1655168" y="260648"/>
            <a:ext cx="7488832" cy="109481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Comité Départemental d’aéromodélisme </a:t>
            </a:r>
            <a:b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du Pas de Calais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91680" y="1772816"/>
            <a:ext cx="6480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b="1" u="sng" dirty="0" smtClean="0"/>
              <a:t>Remerciements:</a:t>
            </a:r>
          </a:p>
          <a:p>
            <a:pPr algn="l"/>
            <a:endParaRPr lang="fr-FR" b="1" u="sng" dirty="0" smtClean="0"/>
          </a:p>
          <a:p>
            <a:r>
              <a:rPr lang="fr-FR" dirty="0" smtClean="0"/>
              <a:t>Nos partenaires</a:t>
            </a:r>
          </a:p>
          <a:p>
            <a:endParaRPr lang="fr-FR" dirty="0" smtClean="0"/>
          </a:p>
          <a:p>
            <a:r>
              <a:rPr lang="fr-FR" dirty="0" smtClean="0"/>
              <a:t>Les clubs</a:t>
            </a:r>
          </a:p>
          <a:p>
            <a:endParaRPr lang="fr-FR" dirty="0" smtClean="0"/>
          </a:p>
          <a:p>
            <a:r>
              <a:rPr lang="fr-FR" dirty="0" smtClean="0"/>
              <a:t>Les bénévoles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516715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54B2A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powerpoint-template_1</Template>
  <TotalTime>2266</TotalTime>
  <Words>96</Words>
  <Application>Microsoft Office PowerPoint</Application>
  <PresentationFormat>Affichage à l'écran (4:3)</PresentationFormat>
  <Paragraphs>49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Berlin Sans FB Demi</vt:lpstr>
      <vt:lpstr>Microsoft Sans Serif</vt:lpstr>
      <vt:lpstr>powerpoint-template-24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SmileTemplates.com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Hennache, Christophe</dc:creator>
  <cp:lastModifiedBy>andre houel</cp:lastModifiedBy>
  <cp:revision>55</cp:revision>
  <dcterms:created xsi:type="dcterms:W3CDTF">2019-10-14T19:13:06Z</dcterms:created>
  <dcterms:modified xsi:type="dcterms:W3CDTF">2019-11-08T06:50:22Z</dcterms:modified>
</cp:coreProperties>
</file>