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9" autoAdjust="0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791DEB-1382-4C92-8BF3-A6F6A4C93B25}" type="datetimeFigureOut">
              <a:rPr lang="fr-FR" smtClean="0"/>
              <a:pPr/>
              <a:t>10/11/2017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D168B9E-66BC-49E7-9B74-26C78EEA37E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791DEB-1382-4C92-8BF3-A6F6A4C93B25}" type="datetimeFigureOut">
              <a:rPr lang="fr-FR" smtClean="0"/>
              <a:pPr/>
              <a:t>10/11/2017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68B9E-66BC-49E7-9B74-26C78EEA37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791DEB-1382-4C92-8BF3-A6F6A4C93B25}" type="datetimeFigureOut">
              <a:rPr lang="fr-FR" smtClean="0"/>
              <a:pPr/>
              <a:t>10/11/2017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68B9E-66BC-49E7-9B74-26C78EEA37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791DEB-1382-4C92-8BF3-A6F6A4C93B25}" type="datetimeFigureOut">
              <a:rPr lang="fr-FR" smtClean="0"/>
              <a:pPr/>
              <a:t>10/11/2017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68B9E-66BC-49E7-9B74-26C78EEA37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791DEB-1382-4C92-8BF3-A6F6A4C93B25}" type="datetimeFigureOut">
              <a:rPr lang="fr-FR" smtClean="0"/>
              <a:pPr/>
              <a:t>10/11/2017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D168B9E-66BC-49E7-9B74-26C78EEA37E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791DEB-1382-4C92-8BF3-A6F6A4C93B25}" type="datetimeFigureOut">
              <a:rPr lang="fr-FR" smtClean="0"/>
              <a:pPr/>
              <a:t>10/11/2017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D168B9E-66BC-49E7-9B74-26C78EEA37E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791DEB-1382-4C92-8BF3-A6F6A4C93B25}" type="datetimeFigureOut">
              <a:rPr lang="fr-FR" smtClean="0"/>
              <a:pPr/>
              <a:t>10/11/2017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D168B9E-66BC-49E7-9B74-26C78EEA37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791DEB-1382-4C92-8BF3-A6F6A4C93B25}" type="datetimeFigureOut">
              <a:rPr lang="fr-FR" smtClean="0"/>
              <a:pPr/>
              <a:t>10/11/2017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68B9E-66BC-49E7-9B74-26C78EEA37E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791DEB-1382-4C92-8BF3-A6F6A4C93B25}" type="datetimeFigureOut">
              <a:rPr lang="fr-FR" smtClean="0"/>
              <a:pPr/>
              <a:t>10/11/2017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68B9E-66BC-49E7-9B74-26C78EEA37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791DEB-1382-4C92-8BF3-A6F6A4C93B25}" type="datetimeFigureOut">
              <a:rPr lang="fr-FR" smtClean="0"/>
              <a:pPr/>
              <a:t>10/11/2017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D168B9E-66BC-49E7-9B74-26C78EEA37E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791DEB-1382-4C92-8BF3-A6F6A4C93B25}" type="datetimeFigureOut">
              <a:rPr lang="fr-FR" smtClean="0"/>
              <a:pPr/>
              <a:t>10/11/2017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D168B9E-66BC-49E7-9B74-26C78EEA37E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791DEB-1382-4C92-8BF3-A6F6A4C93B25}" type="datetimeFigureOut">
              <a:rPr lang="fr-FR" smtClean="0"/>
              <a:pPr/>
              <a:t>10/11/2017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D168B9E-66BC-49E7-9B74-26C78EEA37E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CDAM 59</a:t>
            </a:r>
            <a:br>
              <a:rPr lang="fr-FR" dirty="0" smtClean="0"/>
            </a:br>
            <a:r>
              <a:rPr lang="fr-FR" dirty="0" smtClean="0"/>
              <a:t>Albert </a:t>
            </a:r>
            <a:br>
              <a:rPr lang="fr-FR" dirty="0" smtClean="0"/>
            </a:br>
            <a:r>
              <a:rPr lang="fr-FR" dirty="0" smtClean="0"/>
              <a:t>AG 12 NOV 2016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Rapport moral</a:t>
            </a:r>
            <a:endParaRPr lang="fr-FR" sz="4400" dirty="0"/>
          </a:p>
        </p:txBody>
      </p:sp>
      <p:pic>
        <p:nvPicPr>
          <p:cNvPr id="1026" name="Picture 2" descr="C:\Users\dhazebroucq\Dropbox\CDAM\Logos\logo nouveau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17032"/>
            <a:ext cx="2016224" cy="2016224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4230" y="3717032"/>
            <a:ext cx="224825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731268"/>
            <a:ext cx="2088232" cy="2029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chiffres (2016/2017)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26 </a:t>
            </a:r>
            <a:r>
              <a:rPr lang="fr-FR" dirty="0" smtClean="0"/>
              <a:t>clubs – 2 clubs supplémentaires cette année : Albatros Club d’</a:t>
            </a:r>
            <a:r>
              <a:rPr lang="fr-FR" dirty="0" err="1" smtClean="0"/>
              <a:t>Herlies</a:t>
            </a:r>
            <a:r>
              <a:rPr lang="fr-FR" dirty="0" smtClean="0"/>
              <a:t> et Section 14/18 de Bailleul</a:t>
            </a:r>
          </a:p>
          <a:p>
            <a:r>
              <a:rPr lang="fr-FR" dirty="0" smtClean="0"/>
              <a:t> 765 licenciés (N-1 -72 dont 23 dirigeants et 54 loisirs)</a:t>
            </a:r>
          </a:p>
          <a:p>
            <a:r>
              <a:rPr lang="fr-FR" dirty="0" smtClean="0"/>
              <a:t> 27 féminines -17 dirigeantes et 10 pratiquantes loisirs (n-1 45 dont 29 cadres)</a:t>
            </a:r>
          </a:p>
          <a:p>
            <a:r>
              <a:rPr lang="fr-FR" dirty="0" smtClean="0"/>
              <a:t> 2012 </a:t>
            </a:r>
            <a:r>
              <a:rPr lang="fr-FR" dirty="0" smtClean="0"/>
              <a:t>=&gt; 2017  Le Nord a perdu 102 adhérents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SUBVENTIONS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CNDS (JS) :</a:t>
            </a:r>
          </a:p>
          <a:p>
            <a:r>
              <a:rPr lang="fr-FR" sz="2400" dirty="0" smtClean="0"/>
              <a:t>Développement de l’activité et compétition 2500€</a:t>
            </a:r>
          </a:p>
          <a:p>
            <a:r>
              <a:rPr lang="fr-FR" sz="2400" dirty="0" smtClean="0"/>
              <a:t>14/18 					       2000€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dirty="0" smtClean="0"/>
              <a:t> </a:t>
            </a:r>
            <a:r>
              <a:rPr lang="fr-FR" dirty="0" err="1" smtClean="0"/>
              <a:t>Dépt</a:t>
            </a:r>
            <a:r>
              <a:rPr lang="fr-FR" dirty="0" smtClean="0"/>
              <a:t> du Nord :</a:t>
            </a:r>
          </a:p>
          <a:p>
            <a:r>
              <a:rPr lang="fr-FR" sz="2400" dirty="0" smtClean="0"/>
              <a:t> Accompagnement des jeunes 		        500€</a:t>
            </a:r>
          </a:p>
          <a:p>
            <a:r>
              <a:rPr lang="fr-FR" sz="2400" dirty="0" smtClean="0"/>
              <a:t> Acquisition de matériel			        1000€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</a:t>
            </a:r>
            <a:r>
              <a:rPr lang="fr-FR" sz="2400" b="1" dirty="0" smtClean="0"/>
              <a:t>FFAM via LAM HDF </a:t>
            </a:r>
            <a:r>
              <a:rPr lang="fr-FR" sz="2400" dirty="0" smtClean="0"/>
              <a:t>			         920€</a:t>
            </a:r>
          </a:p>
          <a:p>
            <a:pPr>
              <a:buNone/>
            </a:pPr>
            <a:endParaRPr lang="fr-FR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Utilisation des fonds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Licences féminines (50%)</a:t>
            </a:r>
          </a:p>
          <a:p>
            <a:r>
              <a:rPr lang="fr-FR" dirty="0" smtClean="0"/>
              <a:t>Challenge jeunes</a:t>
            </a:r>
          </a:p>
          <a:p>
            <a:r>
              <a:rPr lang="fr-FR" dirty="0" smtClean="0"/>
              <a:t>Participation concours</a:t>
            </a:r>
          </a:p>
          <a:p>
            <a:r>
              <a:rPr lang="fr-FR" dirty="0" smtClean="0"/>
              <a:t>Subventions clubs</a:t>
            </a:r>
          </a:p>
          <a:p>
            <a:r>
              <a:rPr lang="fr-FR" dirty="0" smtClean="0"/>
              <a:t>Action spécifiques 14/18 </a:t>
            </a:r>
          </a:p>
          <a:p>
            <a:pPr>
              <a:buNone/>
            </a:pPr>
            <a:r>
              <a:rPr lang="fr-FR" dirty="0" smtClean="0"/>
              <a:t>	- Equipement </a:t>
            </a:r>
          </a:p>
          <a:p>
            <a:pPr>
              <a:buNone/>
            </a:pPr>
            <a:r>
              <a:rPr lang="fr-FR" dirty="0" smtClean="0"/>
              <a:t>	- Action </a:t>
            </a:r>
            <a:r>
              <a:rPr lang="fr-FR" dirty="0" err="1" smtClean="0"/>
              <a:t>Annoeullin</a:t>
            </a:r>
            <a:r>
              <a:rPr lang="fr-FR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ANNOEULLIN 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2051" name="Picture 3" descr="H:\Documents\Images\calmato\retai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8073" y="1628800"/>
            <a:ext cx="2880321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2" name="Picture 4" descr="H:\Documents\Images\calmato\retail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628801"/>
            <a:ext cx="2880320" cy="2162434"/>
          </a:xfrm>
          <a:prstGeom prst="rect">
            <a:avLst/>
          </a:prstGeom>
          <a:ln w="127000" cap="rnd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3" name="Picture 5" descr="H:\Documents\Images\calmato\retail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933056"/>
            <a:ext cx="2920967" cy="219072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4" name="Picture 6" descr="H:\Documents\Images\calmato\retail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7614" y="4009206"/>
            <a:ext cx="2970809" cy="21560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Projets à venir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 smtClean="0"/>
              <a:t>Continuité dans les pratiques de subventionnement des actions 14/18</a:t>
            </a:r>
          </a:p>
          <a:p>
            <a:pPr>
              <a:buFontTx/>
              <a:buChar char="-"/>
            </a:pPr>
            <a:r>
              <a:rPr lang="fr-FR" dirty="0" smtClean="0"/>
              <a:t>Ouverture vers l’extérieur; l’exemple de l’école d’</a:t>
            </a:r>
            <a:r>
              <a:rPr lang="fr-FR" dirty="0" err="1" smtClean="0"/>
              <a:t>Annoeullin</a:t>
            </a:r>
            <a:r>
              <a:rPr lang="fr-FR" dirty="0" smtClean="0"/>
              <a:t> est une réussite</a:t>
            </a:r>
          </a:p>
          <a:p>
            <a:pPr>
              <a:buFontTx/>
              <a:buChar char="-"/>
            </a:pPr>
            <a:r>
              <a:rPr lang="fr-FR" dirty="0" smtClean="0"/>
              <a:t>Prévision : Participation en tant que CDAM dans la manifestation prévue en 2018 par le CDAM 62 : Co-organisation et/ou participation financière à définir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Nous sommes prêt à nous investir dans les </a:t>
            </a:r>
          </a:p>
          <a:p>
            <a:pPr>
              <a:buNone/>
            </a:pPr>
            <a:r>
              <a:rPr lang="fr-FR" dirty="0" smtClean="0"/>
              <a:t>projets des clubs, financement, aide à la </a:t>
            </a:r>
          </a:p>
          <a:p>
            <a:pPr>
              <a:buNone/>
            </a:pPr>
            <a:r>
              <a:rPr lang="fr-FR" dirty="0" smtClean="0"/>
              <a:t>constitution de dossiers de subventions, </a:t>
            </a:r>
          </a:p>
          <a:p>
            <a:pPr>
              <a:buNone/>
            </a:pPr>
            <a:r>
              <a:rPr lang="fr-FR" dirty="0" smtClean="0"/>
              <a:t>appui auprès des instances politiques.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Nous avons besoin pour cela de rester </a:t>
            </a:r>
          </a:p>
          <a:p>
            <a:pPr>
              <a:buNone/>
            </a:pPr>
            <a:r>
              <a:rPr lang="fr-FR" dirty="0" smtClean="0"/>
              <a:t>identifiables et visibles pour les politiques et </a:t>
            </a:r>
          </a:p>
          <a:p>
            <a:pPr>
              <a:buNone/>
            </a:pPr>
            <a:r>
              <a:rPr lang="fr-FR" dirty="0" smtClean="0"/>
              <a:t>d’avoir les moyens financiers adéquats.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CDAM dans la Ligue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6237"/>
            <a:ext cx="7859216" cy="45262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Le CDAM 59 reste une entité active dans la </a:t>
            </a:r>
          </a:p>
          <a:p>
            <a:pPr>
              <a:buNone/>
            </a:pPr>
            <a:r>
              <a:rPr lang="fr-FR" dirty="0" smtClean="0"/>
              <a:t>LAM </a:t>
            </a:r>
            <a:r>
              <a:rPr lang="fr-FR" dirty="0" err="1" smtClean="0"/>
              <a:t>HdF</a:t>
            </a:r>
            <a:r>
              <a:rPr lang="fr-FR" dirty="0" smtClean="0"/>
              <a:t>, comme le CDAM 62.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Nous sommes toujours visibles par les </a:t>
            </a:r>
          </a:p>
          <a:p>
            <a:pPr>
              <a:buNone/>
            </a:pPr>
            <a:r>
              <a:rPr lang="fr-FR" dirty="0" smtClean="0"/>
              <a:t>instances politiques locales, et libre de nos </a:t>
            </a:r>
          </a:p>
          <a:p>
            <a:pPr>
              <a:buNone/>
            </a:pPr>
            <a:r>
              <a:rPr lang="fr-FR" dirty="0" smtClean="0"/>
              <a:t>choix.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Nous bénéficions de nos propre sources de </a:t>
            </a:r>
          </a:p>
          <a:p>
            <a:pPr>
              <a:buNone/>
            </a:pPr>
            <a:r>
              <a:rPr lang="fr-FR" dirty="0" smtClean="0"/>
              <a:t>financement et les affectons selon les </a:t>
            </a:r>
          </a:p>
          <a:p>
            <a:pPr>
              <a:buNone/>
            </a:pPr>
            <a:r>
              <a:rPr lang="fr-FR" dirty="0" smtClean="0"/>
              <a:t>demandes et les besoins.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257</TotalTime>
  <Words>254</Words>
  <Application>Microsoft Office PowerPoint</Application>
  <PresentationFormat>Affichage à l'écran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Fonderie</vt:lpstr>
      <vt:lpstr>CDAM 59 Albert  AG 12 NOV 2016</vt:lpstr>
      <vt:lpstr>Les chiffres (2016/2017)</vt:lpstr>
      <vt:lpstr>SUBVENTIONS</vt:lpstr>
      <vt:lpstr>Utilisation des fonds</vt:lpstr>
      <vt:lpstr>ANNOEULLIN 2017</vt:lpstr>
      <vt:lpstr>Projets à venir</vt:lpstr>
      <vt:lpstr>Diapositive 7</vt:lpstr>
      <vt:lpstr>Le CDAM dans la Ligue</vt:lpstr>
    </vt:vector>
  </TitlesOfParts>
  <Company>Université Lille 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CDAM 59 Albert  AG 12 NOV 2016</dc:title>
  <dc:creator>dhazebroucq</dc:creator>
  <cp:lastModifiedBy>dhazebroucq</cp:lastModifiedBy>
  <cp:revision>36</cp:revision>
  <dcterms:created xsi:type="dcterms:W3CDTF">2017-11-09T09:41:23Z</dcterms:created>
  <dcterms:modified xsi:type="dcterms:W3CDTF">2017-11-10T13:49:44Z</dcterms:modified>
</cp:coreProperties>
</file>