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handoutMasterIdLst>
    <p:handoutMasterId r:id="rId9"/>
  </p:handoutMasterIdLst>
  <p:sldIdLst>
    <p:sldId id="257" r:id="rId2"/>
    <p:sldId id="258" r:id="rId3"/>
    <p:sldId id="260" r:id="rId4"/>
    <p:sldId id="261" r:id="rId5"/>
    <p:sldId id="256" r:id="rId6"/>
    <p:sldId id="259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6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smtClean="0"/>
              <a:t>Association d'Aeromodelisme du Bassin de la Sambre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B59D6-FB64-47FC-A429-7BF67053B5C0}" type="datetimeFigureOut">
              <a:rPr lang="fr-FR" smtClean="0"/>
              <a:t>07/11/2019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FFE38-8FCD-45A6-BF6C-5844140DAF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081816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smtClean="0"/>
              <a:t>Association d'Aeromodelisme du Bassin de la Sambre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97E78-4176-4742-9782-D042A75354AE}" type="datetimeFigureOut">
              <a:rPr lang="fr-FR" smtClean="0"/>
              <a:t>07/11/2019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B2A24-BAC5-4D93-842B-9CC022694E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775146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BCE2D-5DCF-482B-A075-CD368F27B913}" type="datetime1">
              <a:rPr lang="fr-FR" smtClean="0"/>
              <a:t>07/11/2019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Association d'Aeromodelisme du Bassin de la Sambre - A.A.B.S.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A46D7-3683-4B3A-A70A-76B00097F2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4982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86BD-AA20-44F4-A7E4-BB874ED2D1DB}" type="datetime1">
              <a:rPr lang="fr-FR" smtClean="0"/>
              <a:t>07/11/2019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Association d'Aeromodelisme du Bassin de la Sambre - A.A.B.S.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A46D7-3683-4B3A-A70A-76B00097F2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2149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FD78-45BC-4093-85D7-1950E6D5DC59}" type="datetime1">
              <a:rPr lang="fr-FR" smtClean="0"/>
              <a:t>07/11/2019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Association d'Aeromodelisme du Bassin de la Sambre - A.A.B.S.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A46D7-3683-4B3A-A70A-76B00097F2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020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1654-3A49-457F-B364-FF6623076F03}" type="datetime1">
              <a:rPr lang="fr-FR" smtClean="0"/>
              <a:t>07/11/2019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Association d'Aeromodelisme du Bassin de la Sambre - A.A.B.S.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A46D7-3683-4B3A-A70A-76B00097F2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249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E78B9-32C6-4D4D-A814-F279962711ED}" type="datetime1">
              <a:rPr lang="fr-FR" smtClean="0"/>
              <a:t>07/11/2019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Association d'Aeromodelisme du Bassin de la Sambre - A.A.B.S.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A46D7-3683-4B3A-A70A-76B00097F2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6129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4D8FA-12E3-48AA-BEBA-4809FA694B00}" type="datetime1">
              <a:rPr lang="fr-FR" smtClean="0"/>
              <a:t>07/11/2019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Association d'Aeromodelisme du Bassin de la Sambre - A.A.B.S.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A46D7-3683-4B3A-A70A-76B00097F2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31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14E1-51C4-4FFB-91DB-9B56DB1756A8}" type="datetime1">
              <a:rPr lang="fr-FR" smtClean="0"/>
              <a:t>07/11/2019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Association d'Aeromodelisme du Bassin de la Sambre - A.A.B.S.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A46D7-3683-4B3A-A70A-76B00097F2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3840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CC5F8-24C2-4D99-AC9B-7D60F04B5374}" type="datetime1">
              <a:rPr lang="fr-FR" smtClean="0"/>
              <a:t>07/11/2019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Association d'Aeromodelisme du Bassin de la Sambre - A.A.B.S.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A46D7-3683-4B3A-A70A-76B00097F2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5876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E1F7F-268E-44CC-BD50-957A31F3476A}" type="datetime1">
              <a:rPr lang="fr-FR" smtClean="0"/>
              <a:t>07/11/2019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Association d'Aeromodelisme du Bassin de la Sambre - A.A.B.S.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A46D7-3683-4B3A-A70A-76B00097F2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5524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7AE7A-8CFA-4A93-A558-2B6B8DAD5367}" type="datetime1">
              <a:rPr lang="fr-FR" smtClean="0"/>
              <a:t>07/11/2019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Association d'Aeromodelisme du Bassin de la Sambre - A.A.B.S.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A46D7-3683-4B3A-A70A-76B00097F2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3939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AD5F-2D03-4CF5-A9BB-392A36D43A17}" type="datetime1">
              <a:rPr lang="fr-FR" smtClean="0"/>
              <a:t>07/11/2019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Association d'Aeromodelisme du Bassin de la Sambre - A.A.B.S.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A46D7-3683-4B3A-A70A-76B00097F2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8415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CEEC2-0CC9-48B3-86CB-C022F135F0B1}" type="datetime1">
              <a:rPr lang="fr-FR" smtClean="0"/>
              <a:t>07/11/2019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Association d'Aeromodelisme du Bassin de la Sambre - A.A.B.S.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A46D7-3683-4B3A-A70A-76B00097F2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6358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640" y="1597818"/>
            <a:ext cx="7121579" cy="4736361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Association d'Aeromodelisme du Bassin de la Sambre - A.A.B.S.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A46D7-3683-4B3A-A70A-76B00097F20C}" type="slidenum">
              <a:rPr lang="fr-FR" smtClean="0"/>
              <a:t>1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534160" y="751840"/>
            <a:ext cx="5902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/>
              <a:t>Les avions « Jet » modèles réduits </a:t>
            </a:r>
            <a:endParaRPr lang="fr-FR" sz="2400" b="1" i="1" dirty="0"/>
          </a:p>
        </p:txBody>
      </p:sp>
      <p:sp>
        <p:nvSpPr>
          <p:cNvPr id="6" name="ZoneTexte 5"/>
          <p:cNvSpPr txBox="1"/>
          <p:nvPr/>
        </p:nvSpPr>
        <p:spPr>
          <a:xfrm>
            <a:off x="10622280" y="598701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Alex </a:t>
            </a:r>
            <a:r>
              <a:rPr lang="fr-FR" dirty="0" err="1" smtClean="0"/>
              <a:t>Bagin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504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Association d'Aeromodelisme du Bassin de la Sambre - A.A.B.S.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A46D7-3683-4B3A-A70A-76B00097F20C}" type="slidenum">
              <a:rPr lang="fr-FR" smtClean="0"/>
              <a:t>2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968829" y="772886"/>
            <a:ext cx="979714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u="sng" dirty="0" smtClean="0"/>
              <a:t>Evolution</a:t>
            </a:r>
          </a:p>
          <a:p>
            <a:endParaRPr lang="fr-FR" dirty="0"/>
          </a:p>
          <a:p>
            <a:r>
              <a:rPr lang="fr-FR" dirty="0" smtClean="0"/>
              <a:t>Vers le début des années 1960 premières turbines monté sur moteur a explosion type RAM Air, moteurs OS, Rossi et autres.</a:t>
            </a:r>
          </a:p>
          <a:p>
            <a:r>
              <a:rPr lang="fr-FR" dirty="0" smtClean="0"/>
              <a:t>Les pionniers était Bob Violet dans les années 1960 aujourd’hui BVM, plus tard </a:t>
            </a:r>
            <a:r>
              <a:rPr lang="fr-FR" dirty="0" err="1" smtClean="0"/>
              <a:t>Eric</a:t>
            </a:r>
            <a:r>
              <a:rPr lang="fr-FR" dirty="0" smtClean="0"/>
              <a:t> </a:t>
            </a:r>
            <a:r>
              <a:rPr lang="fr-FR" dirty="0" err="1" smtClean="0"/>
              <a:t>Rantet</a:t>
            </a:r>
            <a:r>
              <a:rPr lang="fr-FR" dirty="0" smtClean="0"/>
              <a:t>, Philippe </a:t>
            </a:r>
            <a:r>
              <a:rPr lang="fr-FR" dirty="0" err="1" smtClean="0"/>
              <a:t>Avonds</a:t>
            </a:r>
            <a:r>
              <a:rPr lang="fr-FR" dirty="0" smtClean="0"/>
              <a:t> et bien d’autres sont apparus sur la scène. </a:t>
            </a:r>
          </a:p>
          <a:p>
            <a:r>
              <a:rPr lang="fr-FR" dirty="0" smtClean="0"/>
              <a:t>Tous les appareils était de construction personnelles et quelques modèles était disponible en kit a construire. </a:t>
            </a:r>
          </a:p>
          <a:p>
            <a:r>
              <a:rPr lang="fr-FR" dirty="0" smtClean="0"/>
              <a:t>	Il était très difficile d’obtenir un bon rendement a la poussée.</a:t>
            </a:r>
          </a:p>
          <a:p>
            <a:r>
              <a:rPr lang="fr-FR" dirty="0"/>
              <a:t>	</a:t>
            </a:r>
            <a:r>
              <a:rPr lang="fr-FR" dirty="0" smtClean="0"/>
              <a:t>Autre désavantage le caprice des moteurs a explosions</a:t>
            </a:r>
          </a:p>
          <a:p>
            <a:endParaRPr lang="fr-FR" dirty="0" smtClean="0"/>
          </a:p>
          <a:p>
            <a:r>
              <a:rPr lang="fr-FR" dirty="0" smtClean="0"/>
              <a:t>La révolution est vraiment venu avec la miniaturisation de l’ électronique, le développement des nouvelles batteries et surtout l’apparition des RTF.</a:t>
            </a:r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Deux Techniques différentes sont utilisées principalement , les EDF (Electric </a:t>
            </a:r>
            <a:r>
              <a:rPr lang="fr-FR" dirty="0" err="1" smtClean="0"/>
              <a:t>Ducted</a:t>
            </a:r>
            <a:r>
              <a:rPr lang="fr-FR" dirty="0" smtClean="0"/>
              <a:t> Fan) et les Turbines au Kérosène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37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Association d'Aeromodelisme du Bassin de la Sambre - A.A.B.S.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A46D7-3683-4B3A-A70A-76B00097F20C}" type="slidenum">
              <a:rPr lang="fr-FR" smtClean="0"/>
              <a:t>3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812800" y="396241"/>
            <a:ext cx="88188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1" u="sng" dirty="0" smtClean="0"/>
              <a:t>EDF (Electric </a:t>
            </a:r>
            <a:r>
              <a:rPr lang="fr-FR" b="1" i="1" u="sng" dirty="0" err="1" smtClean="0"/>
              <a:t>Ducted</a:t>
            </a:r>
            <a:r>
              <a:rPr lang="fr-FR" b="1" i="1" u="sng" dirty="0" smtClean="0"/>
              <a:t> Fan) </a:t>
            </a:r>
          </a:p>
          <a:p>
            <a:endParaRPr lang="fr-FR" dirty="0"/>
          </a:p>
          <a:p>
            <a:r>
              <a:rPr lang="fr-FR" dirty="0" smtClean="0"/>
              <a:t>Moteur </a:t>
            </a:r>
            <a:r>
              <a:rPr lang="fr-FR" dirty="0" err="1" smtClean="0"/>
              <a:t>electrique</a:t>
            </a:r>
            <a:r>
              <a:rPr lang="fr-FR" dirty="0" smtClean="0"/>
              <a:t> </a:t>
            </a:r>
            <a:r>
              <a:rPr lang="fr-FR" dirty="0" err="1" smtClean="0"/>
              <a:t>brushless</a:t>
            </a:r>
            <a:r>
              <a:rPr lang="fr-FR" dirty="0" smtClean="0"/>
              <a:t> avec pack accu </a:t>
            </a:r>
            <a:r>
              <a:rPr lang="fr-FR" dirty="0" err="1" smtClean="0"/>
              <a:t>Lipo</a:t>
            </a:r>
            <a:r>
              <a:rPr lang="fr-FR" dirty="0" smtClean="0"/>
              <a:t> allant du 6S  jusqu' au 12 et 14 S et pouvant débiter 200 </a:t>
            </a:r>
            <a:r>
              <a:rPr lang="fr-FR" dirty="0" err="1" smtClean="0"/>
              <a:t>Amps</a:t>
            </a:r>
            <a:r>
              <a:rPr lang="fr-FR" dirty="0" smtClean="0"/>
              <a:t> entrainant un rotor </a:t>
            </a:r>
            <a:r>
              <a:rPr lang="fr-FR" dirty="0" err="1" smtClean="0"/>
              <a:t>multipales</a:t>
            </a:r>
            <a:r>
              <a:rPr lang="fr-FR" dirty="0"/>
              <a:t> </a:t>
            </a:r>
            <a:r>
              <a:rPr lang="fr-FR" dirty="0" smtClean="0"/>
              <a:t>( 7 a 12)</a:t>
            </a:r>
          </a:p>
          <a:p>
            <a:endParaRPr lang="fr-FR" dirty="0" smtClean="0"/>
          </a:p>
          <a:p>
            <a:r>
              <a:rPr lang="fr-FR" dirty="0" smtClean="0"/>
              <a:t>Pousse de 3Nm (Newton </a:t>
            </a:r>
            <a:r>
              <a:rPr lang="fr-FR" dirty="0" err="1" smtClean="0"/>
              <a:t>metres</a:t>
            </a:r>
            <a:r>
              <a:rPr lang="fr-FR" dirty="0" smtClean="0"/>
              <a:t>) a 12 Nm pour des modèles entre 3 et 12 Kg avec une autonomie de 5 a 6 minutes.</a:t>
            </a:r>
          </a:p>
          <a:p>
            <a:endParaRPr lang="fr-FR" dirty="0"/>
          </a:p>
          <a:p>
            <a:r>
              <a:rPr lang="fr-FR" b="1" i="1" u="sng" dirty="0" smtClean="0"/>
              <a:t>Turbines au Kérosène</a:t>
            </a:r>
          </a:p>
          <a:p>
            <a:endParaRPr lang="fr-FR" dirty="0"/>
          </a:p>
          <a:p>
            <a:r>
              <a:rPr lang="fr-FR" dirty="0" smtClean="0"/>
              <a:t>Véritable mini-</a:t>
            </a:r>
            <a:r>
              <a:rPr lang="fr-FR" dirty="0" err="1" smtClean="0"/>
              <a:t>reacteur</a:t>
            </a:r>
            <a:r>
              <a:rPr lang="fr-FR" dirty="0" smtClean="0"/>
              <a:t> fonctionnant au Kérosène, Pétrole lampant ou gazole et pilote par un ECU (</a:t>
            </a:r>
            <a:r>
              <a:rPr lang="fr-FR" dirty="0" err="1" smtClean="0"/>
              <a:t>Electronic</a:t>
            </a:r>
            <a:r>
              <a:rPr lang="fr-FR" dirty="0" smtClean="0"/>
              <a:t> Control Unit) microprocesseur de contrôle et de gestion de la turbine.</a:t>
            </a:r>
          </a:p>
          <a:p>
            <a:r>
              <a:rPr lang="fr-FR" dirty="0" smtClean="0"/>
              <a:t>Les plus petite turbines ayant une poussée de 1,5 Nm au plus gros 80 Nm et pouvant catapulter un avion de 90 Kg ou plus.</a:t>
            </a:r>
          </a:p>
          <a:p>
            <a:r>
              <a:rPr lang="fr-FR" dirty="0" smtClean="0"/>
              <a:t>C’est en mars 1983 qu’un certain Mr </a:t>
            </a:r>
            <a:r>
              <a:rPr lang="fr-FR" dirty="0" err="1" smtClean="0"/>
              <a:t>Jackman</a:t>
            </a:r>
            <a:r>
              <a:rPr lang="fr-FR" dirty="0" smtClean="0"/>
              <a:t> ( Angleterre) a effectue le premier vol avec une turbine au gaz produite par lui-même sur un modèle réduit (Le </a:t>
            </a:r>
            <a:r>
              <a:rPr lang="fr-FR" dirty="0" err="1" smtClean="0"/>
              <a:t>Barjay</a:t>
            </a:r>
            <a:r>
              <a:rPr lang="fr-FR" dirty="0" smtClean="0"/>
              <a:t>).</a:t>
            </a:r>
            <a:endParaRPr lang="fr-FR" dirty="0"/>
          </a:p>
          <a:p>
            <a:endParaRPr lang="fr-FR" dirty="0" smtClean="0"/>
          </a:p>
          <a:p>
            <a:r>
              <a:rPr lang="fr-FR" dirty="0" smtClean="0"/>
              <a:t>Dans les deux cas il y as des avantages et désavantages</a:t>
            </a:r>
          </a:p>
        </p:txBody>
      </p:sp>
    </p:spTree>
    <p:extLst>
      <p:ext uri="{BB962C8B-B14F-4D97-AF65-F5344CB8AC3E}">
        <p14:creationId xmlns:p14="http://schemas.microsoft.com/office/powerpoint/2010/main" val="418671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Association d'Aeromodelisme du Bassin de la Sambre - A.A.B.S.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A46D7-3683-4B3A-A70A-76B00097F20C}" type="slidenum">
              <a:rPr lang="fr-FR" smtClean="0"/>
              <a:t>4</a:t>
            </a:fld>
            <a:endParaRPr lang="fr-FR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610683"/>
              </p:ext>
            </p:extLst>
          </p:nvPr>
        </p:nvGraphicFramePr>
        <p:xfrm>
          <a:off x="1308846" y="648175"/>
          <a:ext cx="9574307" cy="6037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92">
                  <a:extLst>
                    <a:ext uri="{9D8B030D-6E8A-4147-A177-3AD203B41FA5}">
                      <a16:colId xmlns:a16="http://schemas.microsoft.com/office/drawing/2014/main" xmlns="" val="2957051023"/>
                    </a:ext>
                  </a:extLst>
                </a:gridCol>
                <a:gridCol w="3167969">
                  <a:extLst>
                    <a:ext uri="{9D8B030D-6E8A-4147-A177-3AD203B41FA5}">
                      <a16:colId xmlns:a16="http://schemas.microsoft.com/office/drawing/2014/main" xmlns="" val="636526234"/>
                    </a:ext>
                  </a:extLst>
                </a:gridCol>
                <a:gridCol w="4909746">
                  <a:extLst>
                    <a:ext uri="{9D8B030D-6E8A-4147-A177-3AD203B41FA5}">
                      <a16:colId xmlns:a16="http://schemas.microsoft.com/office/drawing/2014/main" xmlns="" val="1903944812"/>
                    </a:ext>
                  </a:extLst>
                </a:gridCol>
              </a:tblGrid>
              <a:tr h="6912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Avantages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inconvénient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16928768"/>
                  </a:ext>
                </a:extLst>
              </a:tr>
              <a:tr h="669735">
                <a:tc>
                  <a:txBody>
                    <a:bodyPr/>
                    <a:lstStyle/>
                    <a:p>
                      <a:r>
                        <a:rPr lang="fr-FR" sz="2400" i="1" dirty="0" smtClean="0"/>
                        <a:t>EDF</a:t>
                      </a:r>
                      <a:endParaRPr lang="fr-FR" sz="2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baseline="0" dirty="0" smtClean="0">
                          <a:solidFill>
                            <a:schemeClr val="tx1"/>
                          </a:solidFill>
                        </a:rPr>
                        <a:t>Simple mise en œuvre</a:t>
                      </a:r>
                      <a:r>
                        <a:rPr lang="fr-FR" b="0" baseline="0" dirty="0" smtClean="0"/>
                        <a:t> </a:t>
                      </a:r>
                      <a:endParaRPr lang="fr-FR" b="0" dirty="0" smtClean="0"/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Danger</a:t>
                      </a:r>
                      <a:r>
                        <a:rPr lang="fr-FR" baseline="0" dirty="0" smtClean="0"/>
                        <a:t> en utilisant les batteries </a:t>
                      </a:r>
                      <a:r>
                        <a:rPr lang="fr-FR" baseline="0" dirty="0" err="1" smtClean="0"/>
                        <a:t>Lipo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476630604"/>
                  </a:ext>
                </a:extLst>
              </a:tr>
              <a:tr h="69126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Budget réduit pour les EDF</a:t>
                      </a:r>
                      <a:r>
                        <a:rPr lang="fr-FR" baseline="0" dirty="0" smtClean="0"/>
                        <a:t> légers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Autonomie réduite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673396393"/>
                  </a:ext>
                </a:extLst>
              </a:tr>
              <a:tr h="69126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Budget égale au réacteurs pour des poussées</a:t>
                      </a:r>
                      <a:r>
                        <a:rPr lang="fr-FR" baseline="0" dirty="0" smtClean="0"/>
                        <a:t> au delà de 5Nm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966937651"/>
                  </a:ext>
                </a:extLst>
              </a:tr>
              <a:tr h="51988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Poussée limitée a max 12Nm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48245265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i="1" dirty="0" smtClean="0">
                          <a:solidFill>
                            <a:schemeClr val="tx1"/>
                          </a:solidFill>
                        </a:rPr>
                        <a:t>Réacteur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Autonomie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Installation plus complexe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336479337"/>
                  </a:ext>
                </a:extLst>
              </a:tr>
              <a:tr h="497840">
                <a:tc>
                  <a:txBody>
                    <a:bodyPr/>
                    <a:lstStyle/>
                    <a:p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Fiabilité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Budget</a:t>
                      </a:r>
                      <a:r>
                        <a:rPr lang="fr-FR" baseline="0" dirty="0" smtClean="0"/>
                        <a:t> de départ important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079912726"/>
                  </a:ext>
                </a:extLst>
              </a:tr>
              <a:tr h="39501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Access facile pour le Fioul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817396169"/>
                  </a:ext>
                </a:extLst>
              </a:tr>
              <a:tr h="60067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Poussée illimitée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111542806"/>
                  </a:ext>
                </a:extLst>
              </a:tr>
              <a:tr h="60067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Démarrage par microprocesseur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936398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719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185" y="345439"/>
            <a:ext cx="7449551" cy="5485049"/>
          </a:xfrm>
          <a:prstGeom prst="rect">
            <a:avLst/>
          </a:prstGeom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Association d'Aeromodelisme du Bassin de la Sambre - A.A.B.S.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A46D7-3683-4B3A-A70A-76B00097F20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310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Association d'Aeromodelisme du Bassin de la Sambre - A.A.B.S.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A46D7-3683-4B3A-A70A-76B00097F20C}" type="slidenum">
              <a:rPr lang="fr-FR" smtClean="0"/>
              <a:t>6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798320" y="426720"/>
            <a:ext cx="6085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Questions/</a:t>
            </a:r>
            <a:r>
              <a:rPr lang="fr-FR" sz="2800" dirty="0" err="1" smtClean="0"/>
              <a:t>Reponses</a:t>
            </a:r>
            <a:r>
              <a:rPr lang="fr-FR" dirty="0" smtClean="0"/>
              <a:t>?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880" y="1320800"/>
            <a:ext cx="7209272" cy="480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57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759</TotalTime>
  <Words>366</Words>
  <Application>Microsoft Office PowerPoint</Application>
  <PresentationFormat>Grand écran</PresentationFormat>
  <Paragraphs>61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AABS LFQJ</dc:creator>
  <cp:lastModifiedBy>andre houel</cp:lastModifiedBy>
  <cp:revision>33</cp:revision>
  <dcterms:created xsi:type="dcterms:W3CDTF">2019-11-04T11:04:35Z</dcterms:created>
  <dcterms:modified xsi:type="dcterms:W3CDTF">2019-11-07T18:02:56Z</dcterms:modified>
</cp:coreProperties>
</file>