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69" r:id="rId5"/>
    <p:sldId id="263" r:id="rId6"/>
    <p:sldId id="258" r:id="rId7"/>
    <p:sldId id="259" r:id="rId8"/>
    <p:sldId id="270" r:id="rId9"/>
    <p:sldId id="26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9728618-0641-4B1D-B438-B48525E97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43" y="4009138"/>
            <a:ext cx="2592288" cy="259228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71707EF7-953A-4A5D-AEB9-0AC981C5DB7A}"/>
              </a:ext>
            </a:extLst>
          </p:cNvPr>
          <p:cNvSpPr txBox="1">
            <a:spLocks/>
          </p:cNvSpPr>
          <p:nvPr/>
        </p:nvSpPr>
        <p:spPr>
          <a:xfrm>
            <a:off x="1108545" y="4670927"/>
            <a:ext cx="7772400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b="1" dirty="0">
                <a:solidFill>
                  <a:schemeClr val="tx2"/>
                </a:solidFill>
              </a:rPr>
              <a:t>A</a:t>
            </a:r>
            <a:r>
              <a:rPr lang="fr-FR" sz="1800" b="1" dirty="0">
                <a:solidFill>
                  <a:schemeClr val="tx2"/>
                </a:solidFill>
              </a:rPr>
              <a:t>ssociation</a:t>
            </a:r>
            <a:r>
              <a:rPr lang="fr-FR" sz="3200" b="1" dirty="0">
                <a:solidFill>
                  <a:schemeClr val="tx2"/>
                </a:solidFill>
              </a:rPr>
              <a:t> L</a:t>
            </a:r>
            <a:r>
              <a:rPr lang="fr-FR" sz="1800" b="1" dirty="0">
                <a:solidFill>
                  <a:schemeClr val="tx2"/>
                </a:solidFill>
              </a:rPr>
              <a:t>illoise pour la </a:t>
            </a:r>
            <a:r>
              <a:rPr lang="fr-FR" sz="3200" b="1" dirty="0">
                <a:solidFill>
                  <a:schemeClr val="tx2"/>
                </a:solidFill>
              </a:rPr>
              <a:t>C</a:t>
            </a:r>
            <a:r>
              <a:rPr lang="fr-FR" sz="1800" b="1" dirty="0">
                <a:solidFill>
                  <a:schemeClr val="tx2"/>
                </a:solidFill>
              </a:rPr>
              <a:t>onception</a:t>
            </a:r>
          </a:p>
          <a:p>
            <a:r>
              <a:rPr lang="fr-FR" sz="1800" b="1" dirty="0">
                <a:solidFill>
                  <a:schemeClr val="tx2"/>
                </a:solidFill>
              </a:rPr>
              <a:t>et</a:t>
            </a:r>
            <a:r>
              <a:rPr lang="fr-FR" sz="3200" b="1" dirty="0">
                <a:solidFill>
                  <a:schemeClr val="tx2"/>
                </a:solidFill>
              </a:rPr>
              <a:t> </a:t>
            </a:r>
            <a:r>
              <a:rPr lang="fr-FR" sz="1800" b="1" dirty="0">
                <a:solidFill>
                  <a:schemeClr val="tx2"/>
                </a:solidFill>
              </a:rPr>
              <a:t>l’</a:t>
            </a:r>
            <a:r>
              <a:rPr lang="fr-FR" sz="3200" b="1" dirty="0">
                <a:solidFill>
                  <a:schemeClr val="tx2"/>
                </a:solidFill>
              </a:rPr>
              <a:t>E</a:t>
            </a:r>
            <a:r>
              <a:rPr lang="fr-FR" sz="1800" b="1" dirty="0">
                <a:solidFill>
                  <a:schemeClr val="tx2"/>
                </a:solidFill>
              </a:rPr>
              <a:t>tude</a:t>
            </a:r>
            <a:r>
              <a:rPr lang="fr-FR" sz="3200" b="1" dirty="0">
                <a:solidFill>
                  <a:schemeClr val="tx2"/>
                </a:solidFill>
              </a:rPr>
              <a:t> </a:t>
            </a:r>
            <a:r>
              <a:rPr lang="fr-FR" sz="1800" b="1" dirty="0">
                <a:solidFill>
                  <a:schemeClr val="tx2"/>
                </a:solidFill>
              </a:rPr>
              <a:t>de</a:t>
            </a:r>
            <a:r>
              <a:rPr lang="fr-FR" sz="3200" b="1" dirty="0">
                <a:solidFill>
                  <a:schemeClr val="tx2"/>
                </a:solidFill>
              </a:rPr>
              <a:t> M</a:t>
            </a:r>
            <a:r>
              <a:rPr lang="fr-FR" sz="1800" b="1" dirty="0">
                <a:solidFill>
                  <a:schemeClr val="tx2"/>
                </a:solidFill>
              </a:rPr>
              <a:t>odèles</a:t>
            </a:r>
            <a:r>
              <a:rPr lang="fr-FR" sz="3200" b="1" dirty="0">
                <a:solidFill>
                  <a:schemeClr val="tx2"/>
                </a:solidFill>
              </a:rPr>
              <a:t> S</a:t>
            </a:r>
            <a:r>
              <a:rPr lang="fr-FR" sz="1800" b="1" dirty="0">
                <a:solidFill>
                  <a:schemeClr val="tx2"/>
                </a:solidFill>
              </a:rPr>
              <a:t>patiaux</a:t>
            </a:r>
            <a:br>
              <a:rPr lang="fr-FR" sz="1800" b="1" dirty="0">
                <a:solidFill>
                  <a:schemeClr val="tx2"/>
                </a:solidFill>
              </a:rPr>
            </a:br>
            <a:r>
              <a:rPr lang="fr-FR" sz="3200" b="1" dirty="0">
                <a:solidFill>
                  <a:schemeClr val="tx2"/>
                </a:solidFill>
              </a:rPr>
              <a:t/>
            </a:r>
            <a:br>
              <a:rPr lang="fr-FR" sz="3200" b="1" dirty="0">
                <a:solidFill>
                  <a:schemeClr val="tx2"/>
                </a:solidFill>
              </a:rPr>
            </a:br>
            <a:r>
              <a:rPr lang="fr-FR" sz="2000" b="1" dirty="0">
                <a:solidFill>
                  <a:schemeClr val="tx2"/>
                </a:solidFill>
              </a:rPr>
              <a:t>Modèles réduits de fusées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xmlns="" id="{8375EE04-6545-4877-B2BA-02099B7035B8}"/>
              </a:ext>
            </a:extLst>
          </p:cNvPr>
          <p:cNvSpPr txBox="1">
            <a:spLocks/>
          </p:cNvSpPr>
          <p:nvPr/>
        </p:nvSpPr>
        <p:spPr>
          <a:xfrm>
            <a:off x="2510287" y="2039383"/>
            <a:ext cx="9120292" cy="1389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RAPPORT  d'ACTIVITE  - ASTROMODELISME</a:t>
            </a:r>
          </a:p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ANNEE 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2019</a:t>
            </a:r>
            <a:endParaRPr lang="fr-F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7200" dirty="0" smtClean="0"/>
              <a:t>A l’année prochaine …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3927033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6787" y="3405781"/>
            <a:ext cx="10131428" cy="860400"/>
          </a:xfrm>
        </p:spPr>
        <p:txBody>
          <a:bodyPr/>
          <a:lstStyle/>
          <a:p>
            <a:r>
              <a:rPr lang="fr-FR" dirty="0" smtClean="0"/>
              <a:t>Conventions signées avec un établissement scolaire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F458F005-E0C3-40F1-8571-F3871C6B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17" y="1524605"/>
            <a:ext cx="10131427" cy="1468800"/>
          </a:xfrm>
        </p:spPr>
        <p:txBody>
          <a:bodyPr>
            <a:noAutofit/>
          </a:bodyPr>
          <a:lstStyle/>
          <a:p>
            <a:r>
              <a:rPr lang="fr-FR" sz="7200" dirty="0"/>
              <a:t>STAGES DE FORMATION</a:t>
            </a:r>
          </a:p>
        </p:txBody>
      </p:sp>
    </p:spTree>
    <p:extLst>
      <p:ext uri="{BB962C8B-B14F-4D97-AF65-F5344CB8AC3E}">
        <p14:creationId xmlns:p14="http://schemas.microsoft.com/office/powerpoint/2010/main" val="28888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CDC71A2-D7C0-4ED2-9C8E-8BC9E6DFF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95" y="152400"/>
            <a:ext cx="9691776" cy="1389529"/>
          </a:xfrm>
        </p:spPr>
        <p:txBody>
          <a:bodyPr>
            <a:normAutofit/>
          </a:bodyPr>
          <a:lstStyle/>
          <a:p>
            <a:r>
              <a:rPr lang="fr-FR" sz="2400" dirty="0"/>
              <a:t>Collège </a:t>
            </a:r>
            <a:r>
              <a:rPr lang="fr-FR" sz="2400" dirty="0" smtClean="0"/>
              <a:t>Rimbaud à VILLENEUVE D’ASCQ </a:t>
            </a:r>
            <a:r>
              <a:rPr lang="fr-FR" sz="2000" dirty="0" smtClean="0"/>
              <a:t>(fusée </a:t>
            </a:r>
            <a:r>
              <a:rPr lang="fr-FR" sz="2000" dirty="0"/>
              <a:t>simple et fusée </a:t>
            </a:r>
            <a:r>
              <a:rPr lang="fr-FR" sz="2000" dirty="0" smtClean="0"/>
              <a:t>OEUF) </a:t>
            </a:r>
            <a:r>
              <a:rPr lang="fr-FR" sz="2000" dirty="0"/>
              <a:t>&gt; </a:t>
            </a:r>
            <a:r>
              <a:rPr lang="fr-FR" sz="2000" dirty="0" smtClean="0"/>
              <a:t>7 </a:t>
            </a:r>
            <a:r>
              <a:rPr lang="fr-FR" sz="2000" dirty="0"/>
              <a:t>élèves </a:t>
            </a:r>
            <a:r>
              <a:rPr lang="fr-FR" sz="2000" dirty="0" smtClean="0"/>
              <a:t>dont 1 en situation de handicap (autisme) - Année scolaire 2018-2019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4CDC71A2-D7C0-4ED2-9C8E-8BC9E6DFF1D9}"/>
              </a:ext>
            </a:extLst>
          </p:cNvPr>
          <p:cNvSpPr txBox="1">
            <a:spLocks/>
          </p:cNvSpPr>
          <p:nvPr/>
        </p:nvSpPr>
        <p:spPr>
          <a:xfrm>
            <a:off x="812155" y="5334002"/>
            <a:ext cx="3974999" cy="484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dirty="0" smtClean="0"/>
              <a:t>Journées Portes Ouvertes – Mars 2019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 descr="https://lh3.googleusercontent.com/nQg_cIEtZBJTkMXa_HJ3S4KINTcSoz6o3SP1xmXH4BTzGCvbbL-NBXU1C_3Ly-I8vw6_Zhg6knftXil7oTCVBUO0D5rofKyRRZbhkiyPajmCrKU7Tt5YRmYbbijQNXUSKc4bPfbvi88=w1230-h923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05" y="940373"/>
            <a:ext cx="4042249" cy="303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mfohHptFGz1HgtJZali_CYpjkWFGQQjnPtBFc9e5HzwGV_qnfYJfgTLXa7CgHdNW6c9XNkaqbxWKukZI6nle302TilBBkIWnM3GxYKB0ced2yATWiR3_3eL5zr89x2b-DOhDujqMjGc=w1230-h92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02" y="4200877"/>
            <a:ext cx="3344602" cy="25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3.googleusercontent.com/iUdfJZTr1dVuTL1uIKCPI0AfWgSy9twEpjKbs_wmwoeSGuxhCjUzo0amNCXNSY9cvYrOO1MrqfCvBRZhIdEsO4xoVfd2W_u3oKkXPuLUIJz11LlGEKrknFDo-kET8ZbrDSIJLLCD7fI=w429-h322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461">
            <a:off x="146203" y="1074027"/>
            <a:ext cx="3531059" cy="26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ka3T_sVKuZsliK0ui0Ibfy2Qvdissn9JVVpTZ9w8_83hq5L2bdRmOEqOcSmTRPBcaPf-cTOq2x9_I4uNh_5aJYS5dFeR-TzPIhLpG4m_n_n5uTvYaGhmnT24Sc3JyucoIEMUmzzlWiw=w1230-h923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948">
            <a:off x="8491357" y="1102604"/>
            <a:ext cx="3459470" cy="25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2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4CDC71A2-D7C0-4ED2-9C8E-8BC9E6DFF1D9}"/>
              </a:ext>
            </a:extLst>
          </p:cNvPr>
          <p:cNvSpPr txBox="1">
            <a:spLocks/>
          </p:cNvSpPr>
          <p:nvPr/>
        </p:nvSpPr>
        <p:spPr>
          <a:xfrm>
            <a:off x="403068" y="424878"/>
            <a:ext cx="9691776" cy="2913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2000" dirty="0" smtClean="0"/>
          </a:p>
          <a:p>
            <a:r>
              <a:rPr lang="fr-FR" sz="2400" dirty="0" smtClean="0"/>
              <a:t>Opération Science Collèges Nord </a:t>
            </a:r>
            <a:r>
              <a:rPr lang="fr-FR" sz="2000" dirty="0" smtClean="0"/>
              <a:t>(Sensibiliser les élèves à la culture scientifique)</a:t>
            </a:r>
          </a:p>
          <a:p>
            <a:endParaRPr lang="fr-FR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 smtClean="0"/>
              <a:t>Collège St Luc Jeanne d’Arc - CAMBRAI &gt; 53 élèves dont 29 filles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 smtClean="0"/>
              <a:t>Collège Jean Rostand - ARMENTIERES &gt; 52 élèves dont 21 filles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 smtClean="0"/>
              <a:t>Collège Jean-Baptiste Lebas – ROUBAIX &gt; 22 élèves dont 9 filles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 descr="https://lh3.googleusercontent.com/di4B1AugDJCvpZfJOa6fj5IpSNAU9MOHg8e47SI4yBRv1RukmIsDvwWtCl0L0H9ZxNv3GcsRtg84r7ONEnIhM8gxmWH1yCBIzRo2q0uWiIFhQrevNd2qAEFKhmFdDA9QACTOgr4I534=w1230-h923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466">
            <a:off x="5124613" y="3035396"/>
            <a:ext cx="4331970" cy="32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kz_CAs0Hu5zP-2ksRQjVhIFbeGDffTtSVEFhZ3klpkqctGDcF5ihTRBt-VOtHSvLLOapgkZH5GwemJbHLPWoTy_6xNXcE8h6MSkl4TkFsRgeoxvpt1jLxmsJWf9BC3lgDJBNu0kt6AE=w360-h270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002">
            <a:off x="8457867" y="941021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iMQT9qHKS_QokYUJOUgUC4E2ScmNQyl9IYvA7kXnU6KBCeeczIFML74X7UylpOiILSopVeq8yQMSEejFXySPAMDoEdp2uPUdcaPGTHiNYip8rj245aGOipT2eOYMGlpd1K5jh1n5w9w=w1230-h923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379">
            <a:off x="370378" y="3249518"/>
            <a:ext cx="4207750" cy="315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F458F005-E0C3-40F1-8571-F3871C6B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67" y="3550402"/>
            <a:ext cx="10131427" cy="1468800"/>
          </a:xfrm>
        </p:spPr>
        <p:txBody>
          <a:bodyPr>
            <a:noAutofit/>
          </a:bodyPr>
          <a:lstStyle/>
          <a:p>
            <a:r>
              <a:rPr lang="fr-FR" sz="7200" dirty="0" smtClean="0"/>
              <a:t>Médiatisation DE LA DISCIPLINE </a:t>
            </a:r>
            <a:br>
              <a:rPr lang="fr-FR" sz="7200" dirty="0" smtClean="0"/>
            </a:br>
            <a:r>
              <a:rPr lang="fr-FR" sz="7200" dirty="0"/>
              <a:t/>
            </a:r>
            <a:br>
              <a:rPr lang="fr-FR" sz="7200" dirty="0"/>
            </a:br>
            <a:r>
              <a:rPr lang="fr-FR" sz="7200" dirty="0" smtClean="0"/>
              <a:t>« MODELES SPATIAUX »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14379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2524">
            <a:off x="466958" y="808874"/>
            <a:ext cx="8071561" cy="438618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292512E-0E2B-417B-9A3E-179D79AE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" y="418791"/>
            <a:ext cx="11979797" cy="617877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7100" dirty="0" smtClean="0"/>
              <a:t>"</a:t>
            </a:r>
            <a:r>
              <a:rPr lang="fr-FR" sz="7100" dirty="0"/>
              <a:t>Esprit Bleu, à la </a:t>
            </a:r>
            <a:r>
              <a:rPr lang="fr-FR" sz="7100" dirty="0" smtClean="0"/>
              <a:t>découverte </a:t>
            </a:r>
          </a:p>
          <a:p>
            <a:pPr marL="0" indent="0">
              <a:buNone/>
            </a:pPr>
            <a:r>
              <a:rPr lang="fr-FR" sz="7100" dirty="0"/>
              <a:t> </a:t>
            </a:r>
            <a:r>
              <a:rPr lang="fr-FR" sz="7100" dirty="0" smtClean="0"/>
              <a:t>                                         de</a:t>
            </a:r>
          </a:p>
          <a:p>
            <a:pPr marL="0" indent="0" algn="r">
              <a:buNone/>
            </a:pPr>
            <a:r>
              <a:rPr lang="fr-FR" sz="7100" dirty="0"/>
              <a:t>	</a:t>
            </a:r>
            <a:r>
              <a:rPr lang="fr-FR" sz="7100" dirty="0" smtClean="0"/>
              <a:t>										l'Aéromodélisme </a:t>
            </a:r>
            <a:r>
              <a:rPr lang="fr-FR" sz="7100" dirty="0"/>
              <a:t>" </a:t>
            </a:r>
            <a:r>
              <a:rPr lang="fr-FR" sz="7100" dirty="0" smtClean="0"/>
              <a:t> </a:t>
            </a:r>
          </a:p>
          <a:p>
            <a:pPr marL="0" indent="0" algn="ctr">
              <a:buNone/>
            </a:pPr>
            <a:endParaRPr lang="fr-FR" sz="5400" dirty="0"/>
          </a:p>
          <a:p>
            <a:pPr marL="0" indent="0">
              <a:buNone/>
            </a:pPr>
            <a:r>
              <a:rPr lang="fr-FR" sz="2800" dirty="0" smtClean="0"/>
              <a:t>Magazine audiovisuel produit par le </a:t>
            </a:r>
            <a:r>
              <a:rPr lang="fr-FR" sz="2800" dirty="0"/>
              <a:t>Comité </a:t>
            </a:r>
            <a:r>
              <a:rPr lang="fr-FR" sz="2800" dirty="0" smtClean="0"/>
              <a:t>National </a:t>
            </a:r>
            <a:r>
              <a:rPr lang="fr-FR" sz="2800" dirty="0"/>
              <a:t>O</a:t>
            </a:r>
            <a:r>
              <a:rPr lang="fr-FR" sz="2800" dirty="0" smtClean="0"/>
              <a:t>lympique </a:t>
            </a:r>
            <a:r>
              <a:rPr lang="fr-FR" sz="2800" dirty="0"/>
              <a:t>et </a:t>
            </a:r>
            <a:r>
              <a:rPr lang="fr-FR" sz="2800" dirty="0" smtClean="0"/>
              <a:t>Sportif </a:t>
            </a:r>
            <a:r>
              <a:rPr lang="fr-FR" sz="2800" dirty="0"/>
              <a:t>F</a:t>
            </a:r>
            <a:r>
              <a:rPr lang="fr-FR" sz="2800" dirty="0" smtClean="0"/>
              <a:t>rançais </a:t>
            </a:r>
            <a:r>
              <a:rPr lang="fr-FR" sz="2800" dirty="0"/>
              <a:t>(CNOSF</a:t>
            </a:r>
            <a:r>
              <a:rPr lang="fr-FR" sz="2800" dirty="0" smtClean="0"/>
              <a:t>), diffusé sur France Ô, dans lequel </a:t>
            </a:r>
            <a:r>
              <a:rPr lang="fr-FR" sz="2800" dirty="0"/>
              <a:t>une séquence de </a:t>
            </a:r>
            <a:r>
              <a:rPr lang="fr-FR" sz="2800" dirty="0" smtClean="0"/>
              <a:t>4 minutes 30 </a:t>
            </a:r>
            <a:r>
              <a:rPr lang="fr-FR" sz="2800" dirty="0"/>
              <a:t>a été consacrée à notre discipline.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421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671">
            <a:off x="178173" y="1740822"/>
            <a:ext cx="5133373" cy="342719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01206" y="370390"/>
            <a:ext cx="66901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A l’occasion des 10 ans du Palais de l’Univers et des Sciences (PLUS) de CAPPELLE LA GRANDE, </a:t>
            </a:r>
          </a:p>
          <a:p>
            <a:pPr algn="ctr"/>
            <a:endParaRPr lang="fr-FR" sz="3600" dirty="0" smtClean="0"/>
          </a:p>
          <a:p>
            <a:pPr algn="ctr"/>
            <a:r>
              <a:rPr lang="fr-FR" sz="3600" dirty="0" smtClean="0"/>
              <a:t>une vidéo, réalisée par Corsaire TV</a:t>
            </a:r>
          </a:p>
          <a:p>
            <a:pPr algn="ctr"/>
            <a:r>
              <a:rPr lang="fr-FR" sz="3600" dirty="0" smtClean="0"/>
              <a:t> </a:t>
            </a:r>
          </a:p>
          <a:p>
            <a:pPr algn="ctr"/>
            <a:r>
              <a:rPr lang="fr-FR" sz="3600" dirty="0" smtClean="0"/>
              <a:t>a été diffusée afin de  mettre à l’honneur les partenaires de la structure scientifique, dont fait partie l’ALCEMS.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747033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5584" y="142845"/>
            <a:ext cx="9051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Diplôme d’Argent Bilan d’Activité des clubs 2018  </a:t>
            </a:r>
          </a:p>
          <a:p>
            <a:endParaRPr lang="fr-FR" dirty="0"/>
          </a:p>
          <a:p>
            <a:r>
              <a:rPr lang="fr-FR" dirty="0" smtClean="0"/>
              <a:t>L’ALCEMS a terminé 2</a:t>
            </a:r>
            <a:r>
              <a:rPr lang="fr-FR" baseline="30000" dirty="0" smtClean="0"/>
              <a:t>ème</a:t>
            </a:r>
            <a:r>
              <a:rPr lang="fr-FR" dirty="0" smtClean="0"/>
              <a:t> sur l’ensemble des clubs de France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52486" y="6192455"/>
            <a:ext cx="871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Remis par la FFAM au cours de l’Assemblée Générale qui a eu lieu à LILLE en mars 2019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61" y="1391853"/>
            <a:ext cx="6192456" cy="46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579653-9E26-4B94-B9B6-599E8008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433" y="757320"/>
            <a:ext cx="4114038" cy="1456267"/>
          </a:xfrm>
        </p:spPr>
        <p:txBody>
          <a:bodyPr/>
          <a:lstStyle/>
          <a:p>
            <a:r>
              <a:rPr lang="fr-FR" dirty="0"/>
              <a:t>Bilan des actions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E8AF0AA-7C5B-4830-BA44-E90BD738D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975" y="2581761"/>
            <a:ext cx="9609402" cy="371146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fr-FR" sz="2200" dirty="0"/>
              <a:t>Classement FFAM	2 </a:t>
            </a:r>
            <a:r>
              <a:rPr lang="fr-FR" sz="2200" baseline="30000" dirty="0" err="1" smtClean="0"/>
              <a:t>ème</a:t>
            </a:r>
            <a:r>
              <a:rPr lang="fr-FR" sz="2200" dirty="0" smtClean="0"/>
              <a:t> / </a:t>
            </a:r>
            <a:r>
              <a:rPr lang="fr-FR" sz="2200" dirty="0"/>
              <a:t>868 </a:t>
            </a:r>
            <a:r>
              <a:rPr lang="fr-FR" sz="2200" dirty="0" smtClean="0"/>
              <a:t>clubs    (au 9 novembre 2018</a:t>
            </a:r>
            <a:r>
              <a:rPr lang="fr-FR" sz="2200" dirty="0"/>
              <a:t>)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fr-FR" sz="2200" dirty="0" smtClean="0"/>
              <a:t>127 </a:t>
            </a:r>
            <a:r>
              <a:rPr lang="fr-FR" sz="2200" dirty="0"/>
              <a:t>jeunes dont </a:t>
            </a:r>
            <a:r>
              <a:rPr lang="fr-FR" sz="2200" dirty="0" smtClean="0"/>
              <a:t>59 </a:t>
            </a:r>
            <a:r>
              <a:rPr lang="fr-FR" sz="2200" dirty="0"/>
              <a:t>filles ont construit une </a:t>
            </a:r>
            <a:r>
              <a:rPr lang="fr-FR" sz="2200" dirty="0" smtClean="0"/>
              <a:t>fusée et découvert </a:t>
            </a:r>
            <a:r>
              <a:rPr lang="fr-FR" sz="2200" dirty="0"/>
              <a:t>l'astromodélisme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fr-FR" sz="2200" dirty="0"/>
              <a:t>Intervention dans </a:t>
            </a:r>
            <a:r>
              <a:rPr lang="fr-FR" sz="2200" dirty="0" smtClean="0"/>
              <a:t>4 </a:t>
            </a:r>
            <a:r>
              <a:rPr lang="fr-FR" sz="2200" dirty="0"/>
              <a:t>collèges</a:t>
            </a:r>
          </a:p>
          <a:p>
            <a:r>
              <a:rPr lang="fr-FR" sz="2200" dirty="0"/>
              <a:t>Médiatisation de l’activité et Mise à l’honneur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91AF8DE-8CB3-4ABA-B86B-7B0137A87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1" y="335979"/>
            <a:ext cx="1991653" cy="19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07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Céleste</Template>
  <TotalTime>360</TotalTime>
  <Words>212</Words>
  <Application>Microsoft Office PowerPoint</Application>
  <PresentationFormat>Grand écran</PresentationFormat>
  <Paragraphs>36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Céleste</vt:lpstr>
      <vt:lpstr>Présentation PowerPoint</vt:lpstr>
      <vt:lpstr>STAGES DE FORMATION</vt:lpstr>
      <vt:lpstr>Présentation PowerPoint</vt:lpstr>
      <vt:lpstr>Présentation PowerPoint</vt:lpstr>
      <vt:lpstr>Médiatisation DE LA DISCIPLINE   « MODELES SPATIAUX »</vt:lpstr>
      <vt:lpstr>Présentation PowerPoint</vt:lpstr>
      <vt:lpstr>Présentation PowerPoint</vt:lpstr>
      <vt:lpstr>Présentation PowerPoint</vt:lpstr>
      <vt:lpstr>Bilan des actions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BenSand</dc:creator>
  <cp:lastModifiedBy>andre houel</cp:lastModifiedBy>
  <cp:revision>52</cp:revision>
  <dcterms:created xsi:type="dcterms:W3CDTF">2018-11-08T20:29:39Z</dcterms:created>
  <dcterms:modified xsi:type="dcterms:W3CDTF">2019-11-07T16:36:26Z</dcterms:modified>
</cp:coreProperties>
</file>