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7" r:id="rId3"/>
    <p:sldId id="285" r:id="rId4"/>
    <p:sldId id="287" r:id="rId5"/>
    <p:sldId id="266" r:id="rId6"/>
    <p:sldId id="275" r:id="rId7"/>
    <p:sldId id="289" r:id="rId8"/>
    <p:sldId id="288" r:id="rId9"/>
    <p:sldId id="276" r:id="rId10"/>
    <p:sldId id="273" r:id="rId11"/>
    <p:sldId id="286" r:id="rId12"/>
    <p:sldId id="284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4A81A3A-400C-43FE-987D-EE09F2C71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052FBB21-D322-49C3-8B06-09D00FA00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0627199-E8EB-4C9D-AB02-75A7687AA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4803265-4A2C-48A6-9324-B889ABD4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86179C7-83A8-42AF-A4ED-96B235675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50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B9C2F56-A3D6-4A63-AA63-2ABCCC501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7CF1A429-913C-4B06-8DEC-1A905AE4D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B74FC78-8277-48B3-B8EA-5EE2E32C6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D91FE4C-5259-4003-90D4-D546FBD02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DDEFCB8-4FE0-496B-B360-CBFBB3EB0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00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D762E8B1-A991-4E80-AA7A-E314FFDDA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8EDC6F55-356C-4893-83A8-D31AA9C2D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909943F-5A7B-4979-8367-CE12C031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958D580-52A1-43FA-9B7A-D9FE7CB37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ECA0CB6-5E7D-414A-8166-B9299BA8F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52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BBFAA5-551F-4F15-984C-24133CD4D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DA5EE97-335E-4D21-9639-9D40E853E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293B251-800A-4D32-A07D-70F35B978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D6E6014-B6EC-43FC-911E-303B0AC27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F449550-E199-401B-8043-84827FC6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F937F6D-F426-4DCD-B8A3-9F910F4D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5D346F0-83B1-4553-AED2-928A425C0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412F63E-11F3-4483-AAD6-626C810FD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B01EF98-C6FC-42D9-AC82-B37D39CA5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400BC4A-1C69-42FC-83A3-7CFEF1416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72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39F3796-9D5B-488E-BF95-6CF0F3A1B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B4C7C99-4006-4B98-8B1F-0594080FD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FFB08C05-5279-4BD8-B432-7AA8F5D47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B1A0813-A6BE-4674-B61C-F68B82753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F38677E-D048-4E51-9688-71060AE8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BEF69F4-DFB2-46E9-8798-B13AF47DD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41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CF1FE73-1B3D-4DD2-A381-2C0CB7DA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23ECD0A-3305-492F-9396-01BADD93F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C2B3FDF8-C071-4FAE-B212-3866B1886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2E75FEB8-65CB-469E-ACEC-1CC212EE32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6584B130-9FDC-4A53-9A80-1D94788AF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1A65B606-D308-4B5D-AD7B-D5F42EC7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E634C596-5C6B-480F-B471-DD63EE84A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6BE113D0-C78F-432C-A55C-673B2A6C0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30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58A347-3B12-4C44-813C-2239B5592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6B348ACA-7C14-4BC3-9989-20922E191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6EC57CB3-F9B0-42DC-BC23-F3327A5FA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8376E1D7-ED40-4CE1-BF83-E1ACB3902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59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9F294032-BC8A-4DF6-903D-8BD4B9BA1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D815D6D1-DC8E-4376-87FA-CED021348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3ED101DF-EEA9-42B1-81D4-BF7E69DD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73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25801D-6C51-4EBF-AF9B-CA1A4DEC2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1EB7FB0-7909-4789-947E-7C5633A35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96C1AF7-3BCF-48AB-A544-EBBF2DDBE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A44A4D1-44A5-4279-963E-B8EFE4D69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9FC7E11-96E5-4703-AD5D-EA168EDA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815AF1D-2606-4F0A-85B1-1D3E640B4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80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6D65925-2E6E-47F7-A77D-B2C032FFE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77D39209-3747-4095-8444-3263453F09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6FB1F24-F378-4D2A-9C85-75788C1F2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C1F29C18-A693-41E5-B0B8-A4F5048A2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3E7A86A-2B0A-4BBD-B14C-A8B9C5217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96C105C-E1F2-4100-91DE-0079B3BE3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7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4409E1B1-B731-48E5-9C59-893D56F99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6332490-FE50-4A09-8F4A-092B0D84B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7F442D9-9629-4B34-9847-F12576DB3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DF188-0A38-4A19-A46A-441F78BD6962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E11F5A7-F0BA-4FD6-A033-430813F90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4A84A5C-1380-45B5-BFAB-E2419E108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28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francef3p.f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49D57F2-FE50-4D80-8851-0F54A78C1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967" y="852756"/>
            <a:ext cx="11352944" cy="5075433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fr-FR" sz="8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FFAM – LAM HDF</a:t>
            </a:r>
            <a:br>
              <a:rPr lang="fr-FR" sz="8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4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F3P – Voltige Indoor </a:t>
            </a:r>
            <a:br>
              <a:rPr lang="fr-FR" sz="8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4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ACTIVITES 2019 - 2020</a:t>
            </a:r>
          </a:p>
        </p:txBody>
      </p:sp>
    </p:spTree>
    <p:extLst>
      <p:ext uri="{BB962C8B-B14F-4D97-AF65-F5344CB8AC3E}">
        <p14:creationId xmlns:p14="http://schemas.microsoft.com/office/powerpoint/2010/main" val="2803831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620DB84-9643-46F2-B5EE-94C5FD5F3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043" y="4344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financements possibles</a:t>
            </a:r>
            <a:b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EA3F682-51F9-4179-BA10-2C328BF14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390649"/>
            <a:ext cx="11706225" cy="53244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>
              <a:spcAft>
                <a:spcPts val="0"/>
              </a:spcAft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Offre « Jeunes et environnement »</a:t>
            </a:r>
          </a:p>
          <a:p>
            <a:pPr lvl="1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les jeunes avec 1 ou 2 ans de licence FFAM</a:t>
            </a:r>
          </a:p>
          <a:p>
            <a:pPr lvl="1"/>
            <a:endParaRPr lang="fr-FR" sz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Bourse accession à la compétition</a:t>
            </a:r>
          </a:p>
          <a:p>
            <a:pPr lvl="1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Aide importante si 3 concours et un parrain « Pilote »</a:t>
            </a:r>
          </a:p>
          <a:p>
            <a:pPr lvl="1"/>
            <a:endParaRPr lang="fr-FR" sz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r>
              <a:rPr lang="fr-FR" sz="4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Dotation pour les clubs par la LAM</a:t>
            </a:r>
          </a:p>
          <a:p>
            <a:pPr lvl="1"/>
            <a:r>
              <a:rPr lang="fr-FR" sz="4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Maule ou </a:t>
            </a:r>
            <a:r>
              <a:rPr lang="fr-FR" sz="32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Clik</a:t>
            </a: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pour la formation, l’écolage, …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477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620DB84-9643-46F2-B5EE-94C5FD5F3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043" y="4344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Parce que le F3P, c’est …</a:t>
            </a:r>
            <a:b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EA3F682-51F9-4179-BA10-2C328BF14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390649"/>
            <a:ext cx="11706225" cy="53244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>
              <a:spcAft>
                <a:spcPts val="0"/>
              </a:spcAft>
            </a:pPr>
            <a:endParaRPr lang="fr-FR" sz="4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0"/>
              </a:spcAft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Dans tous les gymnases !</a:t>
            </a:r>
            <a:endParaRPr lang="fr-FR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ctr"/>
            <a:endParaRPr lang="fr-FR" sz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0"/>
              </a:spcAft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Toute l’année si on veut !</a:t>
            </a:r>
          </a:p>
          <a:p>
            <a:pPr lvl="1" algn="ctr">
              <a:spcAft>
                <a:spcPts val="0"/>
              </a:spcAft>
            </a:pP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 tous les temps ! Forcement ….</a:t>
            </a:r>
          </a:p>
          <a:p>
            <a:pPr lvl="1" algn="ctr">
              <a:spcAft>
                <a:spcPts val="0"/>
              </a:spcAft>
            </a:pP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Avec un budget très raisonnable …</a:t>
            </a:r>
          </a:p>
          <a:p>
            <a:pPr algn="ctr"/>
            <a:endParaRPr lang="fr-FR" sz="4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fr-FR" sz="4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endParaRPr lang="fr-FR" sz="4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0"/>
              </a:spcAft>
              <a:buNone/>
            </a:pPr>
            <a:endParaRPr lang="fr-FR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29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31F6DD6-7427-4183-8107-0560414E7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907" y="232494"/>
            <a:ext cx="10515600" cy="6215439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80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Toutes les infos sur l’extranet FFAM et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80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http://FranceF3P.fr</a:t>
            </a:r>
            <a:endParaRPr lang="fr-FR" sz="8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70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444FE12-1479-4113-A2C3-60556D3A6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4" y="1228725"/>
            <a:ext cx="11649075" cy="5391149"/>
          </a:xfrm>
          <a:solidFill>
            <a:schemeClr val="accent1"/>
          </a:solidFill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fr-FR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concours F3P sur la ligue avec 3 clubs organisateurs </a:t>
            </a:r>
          </a:p>
          <a:p>
            <a:pPr lvl="1">
              <a:lnSpc>
                <a:spcPct val="120000"/>
              </a:lnSpc>
            </a:pPr>
            <a:r>
              <a:rPr lang="fr-FR" sz="5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3PVHF, Armentières, Les 3L</a:t>
            </a:r>
            <a:endParaRPr lang="fr-FR" sz="2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fr-FR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9 à 18 participants par concours</a:t>
            </a:r>
          </a:p>
          <a:p>
            <a:pPr lvl="1">
              <a:lnSpc>
                <a:spcPct val="120000"/>
              </a:lnSpc>
            </a:pPr>
            <a:r>
              <a:rPr lang="fr-FR" sz="5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pilotes de la LAM HDF (représentant 7 clubs)</a:t>
            </a:r>
          </a:p>
          <a:p>
            <a:pPr lvl="2">
              <a:lnSpc>
                <a:spcPct val="120000"/>
              </a:lnSpc>
            </a:pPr>
            <a:r>
              <a:rPr lang="fr-FR" sz="5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pilotes en Promotion</a:t>
            </a:r>
          </a:p>
          <a:p>
            <a:pPr lvl="2">
              <a:lnSpc>
                <a:spcPct val="120000"/>
              </a:lnSpc>
            </a:pPr>
            <a:r>
              <a:rPr lang="fr-FR" sz="5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pilotes en National A</a:t>
            </a:r>
          </a:p>
          <a:p>
            <a:pPr lvl="2">
              <a:lnSpc>
                <a:spcPct val="120000"/>
              </a:lnSpc>
            </a:pPr>
            <a:r>
              <a:rPr lang="fr-FR" sz="5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pilotes en National B</a:t>
            </a:r>
          </a:p>
          <a:p>
            <a:pPr lvl="2">
              <a:lnSpc>
                <a:spcPct val="120000"/>
              </a:lnSpc>
            </a:pPr>
            <a:r>
              <a:rPr lang="fr-FR" sz="5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pilotes en International</a:t>
            </a:r>
            <a:endParaRPr lang="fr-FR" sz="5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fr-FR" sz="5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pilotes extérieurs à la LAM (IDF ou Centre)</a:t>
            </a:r>
          </a:p>
          <a:p>
            <a:pPr>
              <a:lnSpc>
                <a:spcPct val="120000"/>
              </a:lnSpc>
            </a:pPr>
            <a:r>
              <a:rPr lang="fr-FR" sz="6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Juges : </a:t>
            </a:r>
          </a:p>
          <a:p>
            <a:pPr lvl="1">
              <a:lnSpc>
                <a:spcPct val="120000"/>
              </a:lnSpc>
            </a:pPr>
            <a:r>
              <a:rPr lang="fr-FR" sz="5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Juges sur la LAM HDF / 1 Juge de l’Est</a:t>
            </a:r>
          </a:p>
          <a:p>
            <a:pPr>
              <a:lnSpc>
                <a:spcPct val="120000"/>
              </a:lnSpc>
            </a:pPr>
            <a:r>
              <a:rPr lang="fr-FR" sz="6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Clubs participants de la LAM HDF</a:t>
            </a:r>
            <a:endParaRPr lang="fr-FR" sz="6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fr-FR" sz="5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3PVHF, Les 3L, Aigles </a:t>
            </a:r>
            <a:r>
              <a:rPr lang="fr-FR" sz="5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Vauroux</a:t>
            </a:r>
            <a:r>
              <a:rPr lang="fr-FR" sz="5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Ailes Fréventines, Clic </a:t>
            </a:r>
            <a:r>
              <a:rPr lang="fr-FR" sz="5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Aéro</a:t>
            </a:r>
            <a:r>
              <a:rPr lang="fr-FR" sz="5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MAC Artois, MAC Lens</a:t>
            </a:r>
          </a:p>
          <a:p>
            <a:endPara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xmlns="" id="{D4A581E4-2F9F-44C1-8A0D-B67FEA31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4900" b="1" dirty="0">
                <a:solidFill>
                  <a:srgbClr val="365F9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Saison 2018 - 2019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6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444FE12-1479-4113-A2C3-60556D3A6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49" y="1222409"/>
            <a:ext cx="11706225" cy="5447898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fr-F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pilotes au total, dont 9 Pilotes de la LAM HDF !</a:t>
            </a:r>
          </a:p>
          <a:p>
            <a:pPr lvl="1">
              <a:lnSpc>
                <a:spcPct val="120000"/>
              </a:lnSpc>
            </a:pPr>
            <a:r>
              <a:rPr lang="fr-F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podium pour la LAM HDF dans toutes les catégories !</a:t>
            </a:r>
          </a:p>
          <a:p>
            <a:pPr lvl="1">
              <a:lnSpc>
                <a:spcPct val="120000"/>
              </a:lnSpc>
            </a:pPr>
            <a:r>
              <a:rPr lang="fr-F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pilotes : Très bien alors que les CDF étaient à côté de Toulouse …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fr-F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 (6 pilotes)</a:t>
            </a:r>
          </a:p>
          <a:p>
            <a:pPr lvl="1">
              <a:lnSpc>
                <a:spcPct val="120000"/>
              </a:lnSpc>
            </a:pP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:</a:t>
            </a: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Florentin </a:t>
            </a:r>
            <a:r>
              <a:rPr lang="fr-F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Taksz</a:t>
            </a: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Dhoop</a:t>
            </a: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(Modèle Air Club de Lens Bénifontaine)</a:t>
            </a:r>
          </a:p>
          <a:p>
            <a:pPr lvl="1">
              <a:lnSpc>
                <a:spcPct val="120000"/>
              </a:lnSpc>
            </a:pP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Léo Leprêtre (3PVHF)</a:t>
            </a:r>
          </a:p>
          <a:p>
            <a:pPr>
              <a:lnSpc>
                <a:spcPct val="120000"/>
              </a:lnSpc>
            </a:pPr>
            <a:r>
              <a:rPr lang="fr-F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 (8 pilotes)</a:t>
            </a:r>
          </a:p>
          <a:p>
            <a:pPr lvl="1">
              <a:lnSpc>
                <a:spcPct val="120000"/>
              </a:lnSpc>
            </a:pP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:</a:t>
            </a: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Arthur </a:t>
            </a:r>
            <a:r>
              <a:rPr lang="fr-F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Lekarski</a:t>
            </a: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(les Aigles du </a:t>
            </a:r>
            <a:r>
              <a:rPr lang="fr-F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Vauroux</a:t>
            </a: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Théo Leroy (Model Air Club d’Artois, Junior)</a:t>
            </a:r>
          </a:p>
          <a:p>
            <a:pPr>
              <a:lnSpc>
                <a:spcPct val="120000"/>
              </a:lnSpc>
            </a:pPr>
            <a:r>
              <a:rPr lang="fr-F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B (9 pilotes)</a:t>
            </a:r>
          </a:p>
          <a:p>
            <a:pPr lvl="1">
              <a:lnSpc>
                <a:spcPct val="120000"/>
              </a:lnSpc>
            </a:pP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</a:t>
            </a: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Fabien </a:t>
            </a:r>
            <a:r>
              <a:rPr lang="fr-F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Brochetelle</a:t>
            </a: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(les Aigles du </a:t>
            </a:r>
            <a:r>
              <a:rPr lang="fr-F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Vauroux</a:t>
            </a: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Arnaud Maerte (Les 3L de Lys les Lannoy, premier cadet)</a:t>
            </a:r>
          </a:p>
          <a:p>
            <a:pPr marL="0" indent="0">
              <a:buNone/>
            </a:pPr>
            <a:endParaRPr lang="fr-F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xmlns="" id="{D4A581E4-2F9F-44C1-8A0D-B67FEA31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dirty="0">
                <a:solidFill>
                  <a:srgbClr val="365F9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Championnats de France F3P 2019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414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444FE12-1479-4113-A2C3-60556D3A6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1251285"/>
            <a:ext cx="11706225" cy="5380521"/>
          </a:xfrm>
          <a:solidFill>
            <a:schemeClr val="accent1"/>
          </a:solidFill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fr-FR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(12 pilotes)</a:t>
            </a:r>
          </a:p>
          <a:p>
            <a:pPr lvl="1">
              <a:lnSpc>
                <a:spcPct val="120000"/>
              </a:lnSpc>
            </a:pP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sz="3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Jeffrey </a:t>
            </a:r>
            <a:r>
              <a:rPr lang="fr-FR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Durochat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(Les Aigles du </a:t>
            </a:r>
            <a:r>
              <a:rPr lang="fr-FR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Vauroux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Pilote de l’équipe de France F3P)</a:t>
            </a:r>
          </a:p>
          <a:p>
            <a:pPr lvl="1">
              <a:lnSpc>
                <a:spcPct val="120000"/>
              </a:lnSpc>
            </a:pP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fr-FR" sz="3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Guillaume Maerte (Les 3L de Lys les Lannoy / Chef d’équipe de France F3P)</a:t>
            </a:r>
          </a:p>
          <a:p>
            <a:pPr lvl="1">
              <a:lnSpc>
                <a:spcPct val="120000"/>
              </a:lnSpc>
            </a:pP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fr-FR" sz="3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Lucas Leprêtre (Les Ailes Fréventines)</a:t>
            </a:r>
          </a:p>
          <a:p>
            <a:pPr lvl="1">
              <a:lnSpc>
                <a:spcPct val="120000"/>
              </a:lnSpc>
            </a:pPr>
            <a:endParaRPr lang="fr-FR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fr-FR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AFM (21 pilotes =&gt; devient une catégorie à par entière en 2020 !)</a:t>
            </a:r>
          </a:p>
          <a:p>
            <a:pPr lvl="1">
              <a:lnSpc>
                <a:spcPct val="120000"/>
              </a:lnSpc>
            </a:pP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3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Jeffrey </a:t>
            </a:r>
            <a:r>
              <a:rPr lang="fr-FR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Durochat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(Les Aigles du </a:t>
            </a:r>
            <a:r>
              <a:rPr lang="fr-FR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Vauroux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Pilote de l’équipe de France F3P)</a:t>
            </a:r>
          </a:p>
          <a:p>
            <a:pPr lvl="1">
              <a:lnSpc>
                <a:spcPct val="120000"/>
              </a:lnSpc>
            </a:pP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fr-FR" sz="3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Lucas Leprêtre (Les Ailes Fréventines) </a:t>
            </a:r>
          </a:p>
          <a:p>
            <a:pPr lvl="1">
              <a:lnSpc>
                <a:spcPct val="120000"/>
              </a:lnSpc>
            </a:pP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fr-FR" sz="3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Théo Leroy (Model Air Club d’Artois, Junior)</a:t>
            </a:r>
          </a:p>
          <a:p>
            <a:pPr lvl="1">
              <a:lnSpc>
                <a:spcPct val="120000"/>
              </a:lnSpc>
            </a:pP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fr-FR" sz="3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Guillaume Maerte (Les 3L de Lys les Lannoy / Chef d’équipe de France F3P)</a:t>
            </a:r>
          </a:p>
          <a:p>
            <a:pPr lvl="1">
              <a:lnSpc>
                <a:spcPct val="120000"/>
              </a:lnSpc>
            </a:pP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fr-FR" sz="3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Léo Leprêtre (3PVHF)</a:t>
            </a:r>
          </a:p>
          <a:p>
            <a:pPr lvl="1">
              <a:lnSpc>
                <a:spcPct val="120000"/>
              </a:lnSpc>
            </a:pP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fr-FR" sz="3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Arnaud Maerte (Les 3L de Lys les Lannoy, premier cadet)</a:t>
            </a:r>
          </a:p>
          <a:p>
            <a:pPr lvl="1">
              <a:lnSpc>
                <a:spcPct val="120000"/>
              </a:lnSpc>
            </a:pP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fr-FR" sz="3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3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Florentin </a:t>
            </a:r>
            <a:r>
              <a:rPr lang="fr-FR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Taksz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Dhoop</a:t>
            </a:r>
            <a:r>
              <a:rPr lang="fr-FR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(Modèle Air Club de Lens Bénifontaine)</a:t>
            </a:r>
          </a:p>
          <a:p>
            <a:pPr lvl="1">
              <a:lnSpc>
                <a:spcPct val="120000"/>
              </a:lnSpc>
            </a:pPr>
            <a:endParaRPr lang="fr-FR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fr-FR" sz="6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fr-FR" sz="6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fr-FR" sz="6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fr-FR" sz="6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fr-FR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xmlns="" id="{D4A581E4-2F9F-44C1-8A0D-B67FEA31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dirty="0">
                <a:solidFill>
                  <a:srgbClr val="365F9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Championnats de France F3P 2019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792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979DDE8-1D85-4CBB-8CAA-B1E8FEA9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3034"/>
            <a:ext cx="10515600" cy="1925791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Saison 2019 - 2020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808EDE77-D34D-43A1-9E7F-46683BCC5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711882"/>
              </p:ext>
            </p:extLst>
          </p:nvPr>
        </p:nvGraphicFramePr>
        <p:xfrm>
          <a:off x="1402634" y="1113774"/>
          <a:ext cx="8721212" cy="2784455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4921966">
                  <a:extLst>
                    <a:ext uri="{9D8B030D-6E8A-4147-A177-3AD203B41FA5}">
                      <a16:colId xmlns:a16="http://schemas.microsoft.com/office/drawing/2014/main" xmlns="" val="1043281796"/>
                    </a:ext>
                  </a:extLst>
                </a:gridCol>
                <a:gridCol w="3799246">
                  <a:extLst>
                    <a:ext uri="{9D8B030D-6E8A-4147-A177-3AD203B41FA5}">
                      <a16:colId xmlns:a16="http://schemas.microsoft.com/office/drawing/2014/main" xmlns="" val="86221934"/>
                    </a:ext>
                  </a:extLst>
                </a:gridCol>
              </a:tblGrid>
              <a:tr h="675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0" dirty="0">
                          <a:effectLst/>
                        </a:rPr>
                        <a:t>DIVION (62)</a:t>
                      </a:r>
                      <a:endParaRPr lang="fr-FR" sz="3600" b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0" dirty="0">
                          <a:effectLst/>
                        </a:rPr>
                        <a:t>17/11/2019</a:t>
                      </a:r>
                      <a:endParaRPr lang="fr-FR" sz="3600" b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84965755"/>
                  </a:ext>
                </a:extLst>
              </a:tr>
              <a:tr h="735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0" dirty="0">
                          <a:effectLst/>
                        </a:rPr>
                        <a:t>CHAUMONT (60)</a:t>
                      </a:r>
                      <a:endParaRPr lang="fr-FR" sz="3600" b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0" dirty="0">
                          <a:effectLst/>
                        </a:rPr>
                        <a:t>01/12/2019</a:t>
                      </a:r>
                      <a:endParaRPr lang="fr-FR" sz="3600" b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90987914"/>
                  </a:ext>
                </a:extLst>
              </a:tr>
              <a:tr h="673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0" dirty="0">
                          <a:effectLst/>
                        </a:rPr>
                        <a:t>ARMENTIERES (59)</a:t>
                      </a:r>
                      <a:endParaRPr lang="fr-FR" sz="3600" b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0" dirty="0">
                          <a:effectLst/>
                        </a:rPr>
                        <a:t>08/12/2019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81822347"/>
                  </a:ext>
                </a:extLst>
              </a:tr>
              <a:tr h="699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0" dirty="0">
                          <a:effectLst/>
                        </a:rPr>
                        <a:t>LYS LEZ LANNOY (59)</a:t>
                      </a:r>
                      <a:endParaRPr lang="fr-FR" sz="3600" b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0" dirty="0">
                          <a:effectLst/>
                        </a:rPr>
                        <a:t>19/01/2020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03639078"/>
                  </a:ext>
                </a:extLst>
              </a:tr>
            </a:tbl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xmlns="" id="{974687D3-EA3A-4161-A16A-AF34DF38505F}"/>
              </a:ext>
            </a:extLst>
          </p:cNvPr>
          <p:cNvSpPr txBox="1">
            <a:spLocks/>
          </p:cNvSpPr>
          <p:nvPr/>
        </p:nvSpPr>
        <p:spPr>
          <a:xfrm>
            <a:off x="1043230" y="5651353"/>
            <a:ext cx="9543071" cy="11801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>
                <a:solidFill>
                  <a:srgbClr val="365F9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Les programmes des 4 catégories (Promotion, Nat A, Nat B, Inter) sont renouvelés cette saison et pour 2 ans (saison 2019-2020 et saison 2020-2021) : C’est le moment de commencer !!</a:t>
            </a:r>
            <a:endParaRPr lang="fr-FR" sz="2400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C2F35CD7-71AB-40E1-9EB9-99CF7B6D9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283256"/>
              </p:ext>
            </p:extLst>
          </p:nvPr>
        </p:nvGraphicFramePr>
        <p:xfrm>
          <a:off x="1402634" y="3898229"/>
          <a:ext cx="8721212" cy="730030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4921966">
                  <a:extLst>
                    <a:ext uri="{9D8B030D-6E8A-4147-A177-3AD203B41FA5}">
                      <a16:colId xmlns:a16="http://schemas.microsoft.com/office/drawing/2014/main" xmlns="" val="40863160"/>
                    </a:ext>
                  </a:extLst>
                </a:gridCol>
                <a:gridCol w="3799246">
                  <a:extLst>
                    <a:ext uri="{9D8B030D-6E8A-4147-A177-3AD203B41FA5}">
                      <a16:colId xmlns:a16="http://schemas.microsoft.com/office/drawing/2014/main" xmlns="" val="2123907511"/>
                    </a:ext>
                  </a:extLst>
                </a:gridCol>
              </a:tblGrid>
              <a:tr h="73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0" dirty="0">
                          <a:effectLst/>
                        </a:rPr>
                        <a:t>LENS (62)</a:t>
                      </a:r>
                      <a:endParaRPr lang="fr-FR" sz="3600" b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0" dirty="0">
                          <a:effectLst/>
                        </a:rPr>
                        <a:t>02/02/2020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93346442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xmlns="" id="{DDFE29B1-7898-45F6-87D7-B29F17AD8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665155"/>
              </p:ext>
            </p:extLst>
          </p:nvPr>
        </p:nvGraphicFramePr>
        <p:xfrm>
          <a:off x="1402634" y="4743759"/>
          <a:ext cx="8721212" cy="735228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4921966">
                  <a:extLst>
                    <a:ext uri="{9D8B030D-6E8A-4147-A177-3AD203B41FA5}">
                      <a16:colId xmlns:a16="http://schemas.microsoft.com/office/drawing/2014/main" xmlns="" val="364866545"/>
                    </a:ext>
                  </a:extLst>
                </a:gridCol>
                <a:gridCol w="3799246">
                  <a:extLst>
                    <a:ext uri="{9D8B030D-6E8A-4147-A177-3AD203B41FA5}">
                      <a16:colId xmlns:a16="http://schemas.microsoft.com/office/drawing/2014/main" xmlns="" val="1060469012"/>
                    </a:ext>
                  </a:extLst>
                </a:gridCol>
              </a:tblGrid>
              <a:tr h="735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</a:rPr>
                        <a:t>CDF - CHAUMONT (60)</a:t>
                      </a:r>
                      <a:endParaRPr lang="fr-FR" sz="3600" b="1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</a:rPr>
                        <a:t>27 au 29/03/2020</a:t>
                      </a:r>
                      <a:endParaRPr lang="fr-FR" sz="3600" b="1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1591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95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2F43B62-4E74-44CB-A12B-4BF120011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Buts principaux pour l’avenir  </a:t>
            </a:r>
            <a:b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4EF498F-DFAD-428A-98E2-860B6BD97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" y="1315091"/>
            <a:ext cx="11832512" cy="535240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fr-FR" sz="4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de jeunes </a:t>
            </a:r>
            <a:r>
              <a:rPr lang="fr-FR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(ou moins jeunes)</a:t>
            </a: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attirer, leur donner l’envie, avoir un objectif …</a:t>
            </a: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coacher : en binôme, à l’entrainement et en concours !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fr-FR" sz="4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de simplicité </a:t>
            </a: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débuter (catalogue de la FFAM)</a:t>
            </a: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organiser les concours (GT =&gt; Notaumatic, Juges)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de dynamique sur la LAM </a:t>
            </a: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Nouveaux clubs dans le F3P (concours ou pilotes)</a:t>
            </a:r>
            <a:endParaRPr lang="fr-F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CDF en 2020 ! On en parlait l’an passé …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endParaRPr lang="fr-FR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13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2B5DE9B-978A-438B-846C-9112EF1B6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49" y="365125"/>
            <a:ext cx="10703351" cy="1325563"/>
          </a:xfrm>
        </p:spPr>
        <p:txBody>
          <a:bodyPr>
            <a:normAutofit/>
          </a:bodyPr>
          <a:lstStyle/>
          <a:p>
            <a:pPr algn="ctr"/>
            <a:r>
              <a:rPr lang="fr-FR" b="1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Quelques solutions pratiques </a:t>
            </a:r>
            <a:br>
              <a:rPr lang="fr-FR" b="1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74B33BA-751A-497D-9112-09F6C0851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97" y="1068512"/>
            <a:ext cx="11812277" cy="563213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>
              <a:tabLst>
                <a:tab pos="457200" algn="l"/>
              </a:tabLst>
            </a:pPr>
            <a:r>
              <a:rPr lang="fr-FR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modèle de début : </a:t>
            </a:r>
            <a:r>
              <a:rPr lang="fr-FR" sz="4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 Maule </a:t>
            </a:r>
          </a:p>
          <a:p>
            <a:pPr lvl="1">
              <a:tabLst>
                <a:tab pos="457200" algn="l"/>
              </a:tabLst>
            </a:pPr>
            <a:r>
              <a:rPr lang="fr-FR" sz="35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Initiation à la construction et au pilotage en salle </a:t>
            </a:r>
          </a:p>
          <a:p>
            <a:pPr lvl="1">
              <a:tabLst>
                <a:tab pos="457200" algn="l"/>
              </a:tabLst>
            </a:pPr>
            <a:r>
              <a:rPr lang="fr-FR" sz="35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 axes, robuste, lent, maniable, …</a:t>
            </a:r>
          </a:p>
          <a:p>
            <a:pPr lvl="1">
              <a:tabLst>
                <a:tab pos="457200" algn="l"/>
              </a:tabLst>
            </a:pPr>
            <a:r>
              <a:rPr lang="fr-FR" sz="35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Moins de 50 euros au catalogue de la FFAM (hors radio) !</a:t>
            </a:r>
          </a:p>
          <a:p>
            <a:pPr lvl="1">
              <a:tabLst>
                <a:tab pos="457200" algn="l"/>
              </a:tabLst>
            </a:pPr>
            <a:endParaRPr lang="fr-FR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 descr="Une image contenant bleu, eau, avion, plane&#10;&#10;Description générée automatiquement">
            <a:extLst>
              <a:ext uri="{FF2B5EF4-FFF2-40B4-BE49-F238E27FC236}">
                <a16:creationId xmlns:a16="http://schemas.microsoft.com/office/drawing/2014/main" xmlns="" id="{A6CCA643-4B90-4947-B6EA-49FACDF20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 b="3284"/>
          <a:stretch/>
        </p:blipFill>
        <p:spPr>
          <a:xfrm>
            <a:off x="292704" y="3935000"/>
            <a:ext cx="4548804" cy="270171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E8284A58-FE3C-4645-819F-6AC89FB65F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413" y="4457701"/>
            <a:ext cx="3926661" cy="220874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36569830-14F3-4C67-BF3B-A6E40448CB0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6" b="21070"/>
          <a:stretch/>
        </p:blipFill>
        <p:spPr>
          <a:xfrm>
            <a:off x="3772743" y="3429001"/>
            <a:ext cx="488583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92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2B5DE9B-978A-438B-846C-9112EF1B6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49" y="365125"/>
            <a:ext cx="10703351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Quelques solutions pratiques </a:t>
            </a:r>
            <a:b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74B33BA-751A-497D-9112-09F6C0851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97" y="1371000"/>
            <a:ext cx="11812277" cy="527189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>
              <a:tabLst>
                <a:tab pos="457200" algn="l"/>
              </a:tabLst>
            </a:pPr>
            <a:r>
              <a:rPr lang="fr-FR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modèle F3P au catalogue FFAM</a:t>
            </a:r>
          </a:p>
          <a:p>
            <a:pPr lvl="1">
              <a:tabLst>
                <a:tab pos="457200" algn="l"/>
              </a:tabLst>
            </a:pPr>
            <a:r>
              <a:rPr lang="fr-FR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Compétitif (120 g, très bien pour la Promo et le Nationale A) </a:t>
            </a:r>
          </a:p>
          <a:p>
            <a:pPr lvl="1">
              <a:tabLst>
                <a:tab pos="457200" algn="l"/>
              </a:tabLst>
            </a:pPr>
            <a:r>
              <a:rPr lang="fr-FR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Accessible (</a:t>
            </a:r>
            <a:r>
              <a:rPr lang="fr-FR" sz="35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Clik</a:t>
            </a:r>
            <a:r>
              <a:rPr lang="fr-FR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175 € avec la radio en offre « jeune »)</a:t>
            </a:r>
          </a:p>
          <a:p>
            <a:pPr lvl="1">
              <a:tabLst>
                <a:tab pos="457200" algn="l"/>
              </a:tabLst>
            </a:pPr>
            <a:r>
              <a:rPr lang="fr-FR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Quasi gratuit avec la bourse à la compétition !</a:t>
            </a:r>
          </a:p>
          <a:p>
            <a:pPr lvl="1">
              <a:tabLst>
                <a:tab pos="457200" algn="l"/>
              </a:tabLst>
            </a:pPr>
            <a:endParaRPr lang="fr-FR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 6" descr="Une image contenant avion, petit, assis, table&#10;&#10;Description générée automatiquement">
            <a:extLst>
              <a:ext uri="{FF2B5EF4-FFF2-40B4-BE49-F238E27FC236}">
                <a16:creationId xmlns:a16="http://schemas.microsoft.com/office/drawing/2014/main" xmlns="" id="{27488F2F-917E-4AD6-8FC8-536750441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3789350"/>
            <a:ext cx="3583533" cy="2687650"/>
          </a:xfrm>
          <a:prstGeom prst="rect">
            <a:avLst/>
          </a:prstGeom>
        </p:spPr>
      </p:pic>
      <p:pic>
        <p:nvPicPr>
          <p:cNvPr id="9" name="Image 8" descr="Une image contenant avion, paire, table, cerf-volant&#10;&#10;Description générée automatiquement">
            <a:extLst>
              <a:ext uri="{FF2B5EF4-FFF2-40B4-BE49-F238E27FC236}">
                <a16:creationId xmlns:a16="http://schemas.microsoft.com/office/drawing/2014/main" xmlns="" id="{4C22B2AB-C223-491F-96E3-248F5E2022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935" y="3847908"/>
            <a:ext cx="3583533" cy="268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52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2B5DE9B-978A-438B-846C-9112EF1B6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49" y="365125"/>
            <a:ext cx="10703351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Quelques solutions pratiques </a:t>
            </a:r>
            <a:b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74B33BA-751A-497D-9112-09F6C0851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97" y="1428750"/>
            <a:ext cx="11812277" cy="5271892"/>
          </a:xfrm>
          <a:solidFill>
            <a:schemeClr val="accent1"/>
          </a:solidFill>
        </p:spPr>
        <p:txBody>
          <a:bodyPr>
            <a:normAutofit fontScale="92500" lnSpcReduction="10000"/>
          </a:bodyPr>
          <a:lstStyle/>
          <a:p>
            <a:pPr>
              <a:tabLst>
                <a:tab pos="457200" algn="l"/>
              </a:tabLst>
            </a:pPr>
            <a:r>
              <a:rPr lang="fr-FR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Simplification des programmes :</a:t>
            </a:r>
          </a:p>
          <a:p>
            <a:pPr lvl="1">
              <a:tabLst>
                <a:tab pos="457200" algn="l"/>
              </a:tabLst>
            </a:pPr>
            <a:r>
              <a:rPr lang="fr-FR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Séries Promotion et Nationale A simplifiées </a:t>
            </a:r>
          </a:p>
          <a:p>
            <a:pPr>
              <a:tabLst>
                <a:tab pos="457200" algn="l"/>
              </a:tabLst>
            </a:pPr>
            <a:endParaRPr lang="fr-FR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fr-FR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Dès cette saison :  </a:t>
            </a: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 de la course à l’armement en </a:t>
            </a:r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Promotion (quasi monotype)</a:t>
            </a: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Organisation allégée de concours (Notaumatic par le GT)</a:t>
            </a: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L’</a:t>
            </a:r>
            <a:r>
              <a:rPr lang="fr-FR" sz="3200" dirty="0" err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aéromusical</a:t>
            </a:r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: nouvelle catégorie pour tous, pour s’amuser !</a:t>
            </a:r>
          </a:p>
          <a:p>
            <a:pPr lvl="1">
              <a:tabLst>
                <a:tab pos="457200" algn="l"/>
              </a:tabLst>
            </a:pP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fr-FR" sz="43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Pour 2020 </a:t>
            </a:r>
            <a:r>
              <a:rPr lang="fr-FR" sz="43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Stages techniques F3P et F3A à l’étude</a:t>
            </a:r>
          </a:p>
          <a:p>
            <a:pPr>
              <a:tabLst>
                <a:tab pos="457200" algn="l"/>
              </a:tabLst>
            </a:pPr>
            <a:r>
              <a:rPr lang="fr-FR" sz="43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Pour 2021 </a:t>
            </a:r>
            <a:r>
              <a:rPr lang="fr-FR" sz="430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43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430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uppression </a:t>
            </a:r>
            <a:r>
              <a:rPr lang="fr-FR" sz="43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du </a:t>
            </a:r>
            <a:r>
              <a:rPr lang="fr-FR" sz="4300" dirty="0" err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contra-rotatif</a:t>
            </a:r>
            <a:r>
              <a:rPr lang="fr-FR" sz="43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fr-FR" sz="4300" dirty="0" err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Nat-A</a:t>
            </a:r>
            <a:endParaRPr lang="fr-FR" sz="43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tabLst>
                <a:tab pos="457200" algn="l"/>
              </a:tabLst>
            </a:pP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9945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759</Words>
  <Application>Microsoft Office PowerPoint</Application>
  <PresentationFormat>Grand écran</PresentationFormat>
  <Paragraphs>118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Times New Roman</vt:lpstr>
      <vt:lpstr>Thème Office</vt:lpstr>
      <vt:lpstr>FFAM – LAM HDF  F3P – Voltige Indoor    ACTIVITES 2019 - 2020</vt:lpstr>
      <vt:lpstr>Saison 2018 - 2019 </vt:lpstr>
      <vt:lpstr> Championnats de France F3P 2019 </vt:lpstr>
      <vt:lpstr> Championnats de France F3P 2019 </vt:lpstr>
      <vt:lpstr>Saison 2019 - 2020</vt:lpstr>
      <vt:lpstr>Buts principaux pour l’avenir   </vt:lpstr>
      <vt:lpstr>Quelques solutions pratiques  </vt:lpstr>
      <vt:lpstr>Quelques solutions pratiques  </vt:lpstr>
      <vt:lpstr>Quelques solutions pratiques  </vt:lpstr>
      <vt:lpstr>Des financements possibles </vt:lpstr>
      <vt:lpstr>Parce que le F3P, c’est … 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F3 p</dc:title>
  <dc:creator>Jean-François PARASIE</dc:creator>
  <cp:lastModifiedBy>andre houel</cp:lastModifiedBy>
  <cp:revision>70</cp:revision>
  <dcterms:created xsi:type="dcterms:W3CDTF">2017-10-16T05:26:50Z</dcterms:created>
  <dcterms:modified xsi:type="dcterms:W3CDTF">2019-11-02T07:15:02Z</dcterms:modified>
</cp:coreProperties>
</file>