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43733" y="346075"/>
            <a:ext cx="4256532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3528" y="4840223"/>
            <a:ext cx="2679192" cy="2017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47997" y="53279"/>
            <a:ext cx="1083340" cy="1178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883652" y="0"/>
            <a:ext cx="1234626" cy="1284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84276" y="1484375"/>
            <a:ext cx="7775448" cy="2231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7997" y="53279"/>
            <a:ext cx="1083340" cy="11780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883652" y="0"/>
            <a:ext cx="1234626" cy="12847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43733" y="346075"/>
            <a:ext cx="4256532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9292" y="2727452"/>
            <a:ext cx="8065414" cy="2779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736" y="1524000"/>
            <a:ext cx="8790432" cy="4943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48229" y="1478660"/>
            <a:ext cx="44297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/>
              <a:t>Activité </a:t>
            </a:r>
            <a:r>
              <a:rPr sz="4800" dirty="0"/>
              <a:t>F3A</a:t>
            </a:r>
            <a:r>
              <a:rPr sz="4800" spc="-80" dirty="0"/>
              <a:t> </a:t>
            </a:r>
            <a:r>
              <a:rPr sz="4800" dirty="0"/>
              <a:t>2019</a:t>
            </a:r>
            <a:endParaRPr sz="4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3733" y="346075"/>
            <a:ext cx="403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Equipe </a:t>
            </a:r>
            <a:r>
              <a:rPr dirty="0"/>
              <a:t>F3A des </a:t>
            </a:r>
            <a:r>
              <a:rPr spc="-5" dirty="0"/>
              <a:t>Hauts </a:t>
            </a:r>
            <a:r>
              <a:rPr dirty="0"/>
              <a:t>de</a:t>
            </a:r>
            <a:r>
              <a:rPr spc="-60" dirty="0"/>
              <a:t> </a:t>
            </a:r>
            <a:r>
              <a:rPr spc="-10" dirty="0"/>
              <a:t>France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16401" y="1351279"/>
            <a:ext cx="2640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Les </a:t>
            </a:r>
            <a:r>
              <a:rPr sz="2800" b="1" spc="-10" dirty="0">
                <a:latin typeface="Calibri"/>
                <a:cs typeface="Calibri"/>
              </a:rPr>
              <a:t>objectifs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2019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79364" y="4076700"/>
            <a:ext cx="1982337" cy="2258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9292" y="2727452"/>
            <a:ext cx="7562850" cy="277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0465" indent="-81280">
              <a:lnSpc>
                <a:spcPct val="100000"/>
              </a:lnSpc>
              <a:spcBef>
                <a:spcPts val="100"/>
              </a:spcBef>
              <a:buSzPct val="94444"/>
              <a:buFont typeface="Arial"/>
              <a:buChar char="•"/>
              <a:tabLst>
                <a:tab pos="1181100" algn="l"/>
              </a:tabLst>
            </a:pPr>
            <a:r>
              <a:rPr sz="1800" spc="-10" dirty="0">
                <a:latin typeface="Calibri"/>
                <a:cs typeface="Calibri"/>
              </a:rPr>
              <a:t>Représenter </a:t>
            </a:r>
            <a:r>
              <a:rPr sz="1800" spc="-20" dirty="0">
                <a:latin typeface="Calibri"/>
                <a:cs typeface="Calibri"/>
              </a:rPr>
              <a:t>l’équipe </a:t>
            </a:r>
            <a:r>
              <a:rPr sz="1800" spc="-5" dirty="0">
                <a:latin typeface="Calibri"/>
                <a:cs typeface="Calibri"/>
              </a:rPr>
              <a:t>dans les </a:t>
            </a:r>
            <a:r>
              <a:rPr sz="1800" spc="-15" dirty="0">
                <a:latin typeface="Calibri"/>
                <a:cs typeface="Calibri"/>
              </a:rPr>
              <a:t>concours </a:t>
            </a:r>
            <a:r>
              <a:rPr sz="1800" spc="-5" dirty="0">
                <a:latin typeface="Calibri"/>
                <a:cs typeface="Calibri"/>
              </a:rPr>
              <a:t>régionaux et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Internationnaux</a:t>
            </a:r>
            <a:endParaRPr sz="1800">
              <a:latin typeface="Calibri"/>
              <a:cs typeface="Calibri"/>
            </a:endParaRPr>
          </a:p>
          <a:p>
            <a:pPr marL="118046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1181100" algn="l"/>
              </a:tabLst>
            </a:pPr>
            <a:r>
              <a:rPr sz="1800" spc="-10" dirty="0">
                <a:latin typeface="Calibri"/>
                <a:cs typeface="Calibri"/>
              </a:rPr>
              <a:t>Organiser </a:t>
            </a:r>
            <a:r>
              <a:rPr sz="1800" spc="-5" dirty="0">
                <a:latin typeface="Calibri"/>
                <a:cs typeface="Calibri"/>
              </a:rPr>
              <a:t>des événements dans la </a:t>
            </a:r>
            <a:r>
              <a:rPr sz="1800" spc="-10" dirty="0">
                <a:latin typeface="Calibri"/>
                <a:cs typeface="Calibri"/>
              </a:rPr>
              <a:t>région </a:t>
            </a:r>
            <a:r>
              <a:rPr sz="1800" spc="-15" dirty="0">
                <a:latin typeface="Calibri"/>
                <a:cs typeface="Calibri"/>
              </a:rPr>
              <a:t>(concours,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entrainements)</a:t>
            </a:r>
            <a:endParaRPr sz="1800">
              <a:latin typeface="Calibri"/>
              <a:cs typeface="Calibri"/>
            </a:endParaRPr>
          </a:p>
          <a:p>
            <a:pPr marL="118046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1181100" algn="l"/>
              </a:tabLst>
            </a:pPr>
            <a:r>
              <a:rPr sz="1800" dirty="0">
                <a:latin typeface="Calibri"/>
                <a:cs typeface="Calibri"/>
              </a:rPr>
              <a:t>Amener </a:t>
            </a:r>
            <a:r>
              <a:rPr sz="1800" spc="-5" dirty="0">
                <a:latin typeface="Calibri"/>
                <a:cs typeface="Calibri"/>
              </a:rPr>
              <a:t>de nouveaux membres </a:t>
            </a:r>
            <a:r>
              <a:rPr sz="1800" dirty="0">
                <a:latin typeface="Calibri"/>
                <a:cs typeface="Calibri"/>
              </a:rPr>
              <a:t>en </a:t>
            </a:r>
            <a:r>
              <a:rPr sz="1800" spc="-10" dirty="0">
                <a:latin typeface="Calibri"/>
                <a:cs typeface="Calibri"/>
              </a:rPr>
              <a:t>compétitions </a:t>
            </a:r>
            <a:r>
              <a:rPr sz="1800" spc="-5" dirty="0">
                <a:latin typeface="Calibri"/>
                <a:cs typeface="Calibri"/>
              </a:rPr>
              <a:t>(parmi les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jeunes)</a:t>
            </a:r>
            <a:endParaRPr sz="1800">
              <a:latin typeface="Calibri"/>
              <a:cs typeface="Calibri"/>
            </a:endParaRPr>
          </a:p>
          <a:p>
            <a:pPr marL="118046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1181100" algn="l"/>
              </a:tabLst>
            </a:pPr>
            <a:r>
              <a:rPr sz="1800" spc="-10" dirty="0">
                <a:latin typeface="Calibri"/>
                <a:cs typeface="Calibri"/>
              </a:rPr>
              <a:t>Participer </a:t>
            </a:r>
            <a:r>
              <a:rPr sz="1800" dirty="0">
                <a:latin typeface="Calibri"/>
                <a:cs typeface="Calibri"/>
              </a:rPr>
              <a:t>aux </a:t>
            </a:r>
            <a:r>
              <a:rPr sz="1800" spc="-5" dirty="0">
                <a:latin typeface="Calibri"/>
                <a:cs typeface="Calibri"/>
              </a:rPr>
              <a:t>championnats de </a:t>
            </a:r>
            <a:r>
              <a:rPr sz="1800" spc="-10" dirty="0">
                <a:latin typeface="Calibri"/>
                <a:cs typeface="Calibri"/>
              </a:rPr>
              <a:t>France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2020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39"/>
              </a:spcBef>
            </a:pPr>
            <a:r>
              <a:rPr sz="1800" spc="-10" dirty="0">
                <a:latin typeface="Calibri"/>
                <a:cs typeface="Calibri"/>
              </a:rPr>
              <a:t>Concours </a:t>
            </a:r>
            <a:r>
              <a:rPr sz="1800" spc="-5" dirty="0">
                <a:latin typeface="Calibri"/>
                <a:cs typeface="Calibri"/>
              </a:rPr>
              <a:t>dans la </a:t>
            </a:r>
            <a:r>
              <a:rPr sz="1800" spc="-10" dirty="0">
                <a:latin typeface="Calibri"/>
                <a:cs typeface="Calibri"/>
              </a:rPr>
              <a:t>région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2020: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30" dirty="0">
                <a:latin typeface="Calibri"/>
                <a:cs typeface="Calibri"/>
              </a:rPr>
              <a:t>Tournoi </a:t>
            </a:r>
            <a:r>
              <a:rPr sz="1800" dirty="0">
                <a:latin typeface="Calibri"/>
                <a:cs typeface="Calibri"/>
              </a:rPr>
              <a:t>des </a:t>
            </a:r>
            <a:r>
              <a:rPr sz="1800" spc="-5" dirty="0">
                <a:latin typeface="Calibri"/>
                <a:cs typeface="Calibri"/>
              </a:rPr>
              <a:t>Hauts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France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Chauny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Albert-Méaulte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3733" y="346075"/>
            <a:ext cx="403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Equipe </a:t>
            </a:r>
            <a:r>
              <a:rPr dirty="0"/>
              <a:t>F3A des </a:t>
            </a:r>
            <a:r>
              <a:rPr spc="-5" dirty="0"/>
              <a:t>Hauts </a:t>
            </a:r>
            <a:r>
              <a:rPr dirty="0"/>
              <a:t>de</a:t>
            </a:r>
            <a:r>
              <a:rPr spc="-60" dirty="0"/>
              <a:t> </a:t>
            </a:r>
            <a:r>
              <a:rPr spc="-10" dirty="0"/>
              <a:t>France</a:t>
            </a:r>
          </a:p>
        </p:txBody>
      </p:sp>
      <p:sp>
        <p:nvSpPr>
          <p:cNvPr id="3" name="object 3"/>
          <p:cNvSpPr/>
          <p:nvPr/>
        </p:nvSpPr>
        <p:spPr>
          <a:xfrm>
            <a:off x="3392410" y="1988758"/>
            <a:ext cx="2274597" cy="540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3733" y="346075"/>
            <a:ext cx="403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Equipe </a:t>
            </a:r>
            <a:r>
              <a:rPr dirty="0"/>
              <a:t>F3A des </a:t>
            </a:r>
            <a:r>
              <a:rPr spc="-5" dirty="0"/>
              <a:t>Hauts </a:t>
            </a:r>
            <a:r>
              <a:rPr dirty="0"/>
              <a:t>de</a:t>
            </a:r>
            <a:r>
              <a:rPr spc="-60" dirty="0"/>
              <a:t> </a:t>
            </a:r>
            <a:r>
              <a:rPr spc="-10" dirty="0"/>
              <a:t>France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0442" y="1350386"/>
            <a:ext cx="6523355" cy="2654935"/>
          </a:xfrm>
          <a:prstGeom prst="rect">
            <a:avLst/>
          </a:prstGeom>
        </p:spPr>
        <p:txBody>
          <a:bodyPr vert="horz" wrap="square" lIns="0" tIns="229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800" spc="-10" dirty="0">
                <a:latin typeface="Calibri"/>
                <a:cs typeface="Calibri"/>
              </a:rPr>
              <a:t>Moments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marquants:</a:t>
            </a:r>
            <a:endParaRPr sz="2800">
              <a:latin typeface="Calibri"/>
              <a:cs typeface="Calibri"/>
            </a:endParaRPr>
          </a:p>
          <a:p>
            <a:pPr marL="318135" indent="-90170">
              <a:lnSpc>
                <a:spcPct val="100000"/>
              </a:lnSpc>
              <a:spcBef>
                <a:spcPts val="1230"/>
              </a:spcBef>
              <a:buSzPct val="95000"/>
              <a:buFont typeface="Arial"/>
              <a:buChar char="•"/>
              <a:tabLst>
                <a:tab pos="318770" algn="l"/>
              </a:tabLst>
            </a:pPr>
            <a:r>
              <a:rPr sz="2000" spc="-35" dirty="0">
                <a:latin typeface="Calibri"/>
                <a:cs typeface="Calibri"/>
              </a:rPr>
              <a:t>L’équipe</a:t>
            </a:r>
            <a:endParaRPr sz="2000">
              <a:latin typeface="Calibri"/>
              <a:cs typeface="Calibri"/>
            </a:endParaRPr>
          </a:p>
          <a:p>
            <a:pPr marL="318135" indent="-90170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318770" algn="l"/>
              </a:tabLst>
            </a:pPr>
            <a:r>
              <a:rPr sz="2000" spc="-10" dirty="0">
                <a:latin typeface="Calibri"/>
                <a:cs typeface="Calibri"/>
              </a:rPr>
              <a:t>Représentations </a:t>
            </a:r>
            <a:r>
              <a:rPr sz="2000" dirty="0">
                <a:latin typeface="Calibri"/>
                <a:cs typeface="Calibri"/>
              </a:rPr>
              <a:t>en </a:t>
            </a:r>
            <a:r>
              <a:rPr sz="2000" spc="-10" dirty="0">
                <a:latin typeface="Calibri"/>
                <a:cs typeface="Calibri"/>
              </a:rPr>
              <a:t>concours</a:t>
            </a:r>
            <a:r>
              <a:rPr sz="2000" spc="-5" dirty="0">
                <a:latin typeface="Calibri"/>
                <a:cs typeface="Calibri"/>
              </a:rPr>
              <a:t> régionaux</a:t>
            </a:r>
            <a:endParaRPr sz="2000">
              <a:latin typeface="Calibri"/>
              <a:cs typeface="Calibri"/>
            </a:endParaRPr>
          </a:p>
          <a:p>
            <a:pPr marL="318135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318770" algn="l"/>
              </a:tabLst>
            </a:pPr>
            <a:r>
              <a:rPr sz="2000" spc="-5" dirty="0">
                <a:latin typeface="Calibri"/>
                <a:cs typeface="Calibri"/>
              </a:rPr>
              <a:t>La région renoue </a:t>
            </a:r>
            <a:r>
              <a:rPr sz="2000" spc="-20" dirty="0">
                <a:latin typeface="Calibri"/>
                <a:cs typeface="Calibri"/>
              </a:rPr>
              <a:t>avec </a:t>
            </a:r>
            <a:r>
              <a:rPr sz="2000" dirty="0">
                <a:latin typeface="Calibri"/>
                <a:cs typeface="Calibri"/>
              </a:rPr>
              <a:t>les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concours</a:t>
            </a:r>
            <a:endParaRPr sz="2000">
              <a:latin typeface="Calibri"/>
              <a:cs typeface="Calibri"/>
            </a:endParaRPr>
          </a:p>
          <a:p>
            <a:pPr marL="775335" lvl="1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775970" algn="l"/>
              </a:tabLst>
            </a:pPr>
            <a:r>
              <a:rPr sz="2000" spc="-10" dirty="0">
                <a:latin typeface="Calibri"/>
                <a:cs typeface="Calibri"/>
              </a:rPr>
              <a:t>Chauny</a:t>
            </a:r>
            <a:endParaRPr sz="2000">
              <a:latin typeface="Calibri"/>
              <a:cs typeface="Calibri"/>
            </a:endParaRPr>
          </a:p>
          <a:p>
            <a:pPr marL="775335" lvl="1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775970" algn="l"/>
              </a:tabLst>
            </a:pPr>
            <a:r>
              <a:rPr sz="2000" spc="-30" dirty="0">
                <a:latin typeface="Calibri"/>
                <a:cs typeface="Calibri"/>
              </a:rPr>
              <a:t>Tournoi </a:t>
            </a:r>
            <a:r>
              <a:rPr sz="2000" spc="-5" dirty="0">
                <a:latin typeface="Calibri"/>
                <a:cs typeface="Calibri"/>
              </a:rPr>
              <a:t>des Hauts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France</a:t>
            </a:r>
            <a:endParaRPr sz="2000">
              <a:latin typeface="Calibri"/>
              <a:cs typeface="Calibri"/>
            </a:endParaRPr>
          </a:p>
          <a:p>
            <a:pPr marL="318135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318770" algn="l"/>
              </a:tabLst>
            </a:pPr>
            <a:r>
              <a:rPr sz="2000" spc="-5" dirty="0">
                <a:latin typeface="Calibri"/>
                <a:cs typeface="Calibri"/>
              </a:rPr>
              <a:t>Championnat de France </a:t>
            </a:r>
            <a:r>
              <a:rPr sz="2000" dirty="0">
                <a:latin typeface="Calibri"/>
                <a:cs typeface="Calibri"/>
              </a:rPr>
              <a:t>F3A 2019 du 11 au 14 </a:t>
            </a:r>
            <a:r>
              <a:rPr sz="2000" spc="-5" dirty="0">
                <a:latin typeface="Calibri"/>
                <a:cs typeface="Calibri"/>
              </a:rPr>
              <a:t>Juillet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Tours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45955" y="4164127"/>
            <a:ext cx="2678919" cy="2693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3733" y="346075"/>
            <a:ext cx="403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Equipe </a:t>
            </a:r>
            <a:r>
              <a:rPr sz="2400" b="1" dirty="0">
                <a:latin typeface="Calibri"/>
                <a:cs typeface="Calibri"/>
              </a:rPr>
              <a:t>F3A des </a:t>
            </a:r>
            <a:r>
              <a:rPr sz="2400" b="1" spc="-5" dirty="0">
                <a:latin typeface="Calibri"/>
                <a:cs typeface="Calibri"/>
              </a:rPr>
              <a:t>Hauts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France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680" y="1564386"/>
            <a:ext cx="23215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5" dirty="0">
                <a:latin typeface="Calibri"/>
                <a:cs typeface="Calibri"/>
              </a:rPr>
              <a:t>Les</a:t>
            </a:r>
            <a:r>
              <a:rPr sz="3200" b="0" spc="-90" dirty="0">
                <a:latin typeface="Calibri"/>
                <a:cs typeface="Calibri"/>
              </a:rPr>
              <a:t> </a:t>
            </a:r>
            <a:r>
              <a:rPr sz="3200" b="0" spc="-5" dirty="0">
                <a:latin typeface="Calibri"/>
                <a:cs typeface="Calibri"/>
              </a:rPr>
              <a:t>membres: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4923" y="3140964"/>
            <a:ext cx="4619244" cy="3465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2218690"/>
            <a:ext cx="471043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Jean-Marie </a:t>
            </a:r>
            <a:r>
              <a:rPr sz="2400" spc="-5" dirty="0">
                <a:latin typeface="Calibri"/>
                <a:cs typeface="Calibri"/>
              </a:rPr>
              <a:t>Ribeaucoup, </a:t>
            </a:r>
            <a:r>
              <a:rPr sz="2400" spc="-15" dirty="0">
                <a:latin typeface="Calibri"/>
                <a:cs typeface="Calibri"/>
              </a:rPr>
              <a:t>Valenciennes  </a:t>
            </a:r>
            <a:r>
              <a:rPr sz="2400" spc="-10" dirty="0">
                <a:latin typeface="Calibri"/>
                <a:cs typeface="Calibri"/>
              </a:rPr>
              <a:t>Nicolas Foucart, </a:t>
            </a:r>
            <a:r>
              <a:rPr sz="2400" spc="-15" dirty="0">
                <a:latin typeface="Calibri"/>
                <a:cs typeface="Calibri"/>
              </a:rPr>
              <a:t>Valenciennes  </a:t>
            </a:r>
            <a:r>
              <a:rPr sz="2400" spc="-5" dirty="0">
                <a:latin typeface="Calibri"/>
                <a:cs typeface="Calibri"/>
              </a:rPr>
              <a:t>Bernard </a:t>
            </a:r>
            <a:r>
              <a:rPr sz="2400" spc="-10" dirty="0">
                <a:latin typeface="Calibri"/>
                <a:cs typeface="Calibri"/>
              </a:rPr>
              <a:t>Foucart, </a:t>
            </a:r>
            <a:r>
              <a:rPr sz="2400" spc="-15" dirty="0">
                <a:latin typeface="Calibri"/>
                <a:cs typeface="Calibri"/>
              </a:rPr>
              <a:t>Valenciennes  </a:t>
            </a:r>
            <a:r>
              <a:rPr sz="2400" dirty="0">
                <a:latin typeface="Calibri"/>
                <a:cs typeface="Calibri"/>
              </a:rPr>
              <a:t>William </a:t>
            </a:r>
            <a:r>
              <a:rPr sz="2400" spc="-5" dirty="0">
                <a:latin typeface="Calibri"/>
                <a:cs typeface="Calibri"/>
              </a:rPr>
              <a:t>Nocqs,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Valenciennes</a:t>
            </a:r>
            <a:endParaRPr sz="2400">
              <a:latin typeface="Calibri"/>
              <a:cs typeface="Calibri"/>
            </a:endParaRPr>
          </a:p>
          <a:p>
            <a:pPr marL="12700" marR="179578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Clément </a:t>
            </a:r>
            <a:r>
              <a:rPr sz="2400" spc="-10" dirty="0">
                <a:latin typeface="Calibri"/>
                <a:cs typeface="Calibri"/>
              </a:rPr>
              <a:t>Augait,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Beugin  </a:t>
            </a:r>
            <a:r>
              <a:rPr sz="2400" spc="-15" dirty="0">
                <a:latin typeface="Calibri"/>
                <a:cs typeface="Calibri"/>
              </a:rPr>
              <a:t>Serge </a:t>
            </a:r>
            <a:r>
              <a:rPr sz="2400" spc="-10" dirty="0">
                <a:latin typeface="Calibri"/>
                <a:cs typeface="Calibri"/>
              </a:rPr>
              <a:t>Augait,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Beugin</a:t>
            </a:r>
            <a:endParaRPr sz="2400">
              <a:latin typeface="Calibri"/>
              <a:cs typeface="Calibri"/>
            </a:endParaRPr>
          </a:p>
          <a:p>
            <a:pPr marL="12700" marR="83375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Jordann </a:t>
            </a:r>
            <a:r>
              <a:rPr sz="2400" spc="-15" dirty="0">
                <a:latin typeface="Calibri"/>
                <a:cs typeface="Calibri"/>
              </a:rPr>
              <a:t>Weyenbergh, </a:t>
            </a:r>
            <a:r>
              <a:rPr sz="2400" dirty="0">
                <a:latin typeface="Calibri"/>
                <a:cs typeface="Calibri"/>
              </a:rPr>
              <a:t>Bondues  </a:t>
            </a:r>
            <a:r>
              <a:rPr sz="2400" spc="-10" dirty="0">
                <a:latin typeface="Calibri"/>
                <a:cs typeface="Calibri"/>
              </a:rPr>
              <a:t>Marc </a:t>
            </a:r>
            <a:r>
              <a:rPr sz="2400" spc="-15" dirty="0">
                <a:latin typeface="Calibri"/>
                <a:cs typeface="Calibri"/>
              </a:rPr>
              <a:t>Weyenbergh, </a:t>
            </a:r>
            <a:r>
              <a:rPr sz="2400" dirty="0">
                <a:latin typeface="Calibri"/>
                <a:cs typeface="Calibri"/>
              </a:rPr>
              <a:t>Bondues  Cyril Bibaut,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Chauny</a:t>
            </a:r>
            <a:endParaRPr sz="2400">
              <a:latin typeface="Calibri"/>
              <a:cs typeface="Calibri"/>
            </a:endParaRPr>
          </a:p>
          <a:p>
            <a:pPr marL="12700" marR="499109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Guillaume </a:t>
            </a:r>
            <a:r>
              <a:rPr sz="2400" spc="-5" dirty="0">
                <a:latin typeface="Calibri"/>
                <a:cs typeface="Calibri"/>
              </a:rPr>
              <a:t>Maerte, </a:t>
            </a:r>
            <a:r>
              <a:rPr sz="2400" spc="-40" dirty="0">
                <a:latin typeface="Calibri"/>
                <a:cs typeface="Calibri"/>
              </a:rPr>
              <a:t>Lys </a:t>
            </a:r>
            <a:r>
              <a:rPr sz="2400" spc="-5" dirty="0">
                <a:latin typeface="Calibri"/>
                <a:cs typeface="Calibri"/>
              </a:rPr>
              <a:t>Les </a:t>
            </a:r>
            <a:r>
              <a:rPr sz="2400" spc="-10" dirty="0">
                <a:latin typeface="Calibri"/>
                <a:cs typeface="Calibri"/>
              </a:rPr>
              <a:t>Lannoy  </a:t>
            </a:r>
            <a:r>
              <a:rPr sz="2400" dirty="0">
                <a:latin typeface="Calibri"/>
                <a:cs typeface="Calibri"/>
              </a:rPr>
              <a:t>Arnaud </a:t>
            </a:r>
            <a:r>
              <a:rPr sz="2400" spc="-5" dirty="0">
                <a:latin typeface="Calibri"/>
                <a:cs typeface="Calibri"/>
              </a:rPr>
              <a:t>Maerte, </a:t>
            </a:r>
            <a:r>
              <a:rPr sz="2400" spc="-40" dirty="0">
                <a:latin typeface="Calibri"/>
                <a:cs typeface="Calibri"/>
              </a:rPr>
              <a:t>Lys </a:t>
            </a:r>
            <a:r>
              <a:rPr sz="2400" spc="-5" dirty="0">
                <a:latin typeface="Calibri"/>
                <a:cs typeface="Calibri"/>
              </a:rPr>
              <a:t>Les </a:t>
            </a:r>
            <a:r>
              <a:rPr sz="2400" spc="-10" dirty="0">
                <a:latin typeface="Calibri"/>
                <a:cs typeface="Calibri"/>
              </a:rPr>
              <a:t>Lannoy  Lucas Lepretre,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Frévent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52388" y="3357371"/>
            <a:ext cx="2991611" cy="1988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997" y="53279"/>
            <a:ext cx="1083340" cy="1178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83652" y="0"/>
            <a:ext cx="1234626" cy="1284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43733" y="346075"/>
            <a:ext cx="403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Equipe </a:t>
            </a:r>
            <a:r>
              <a:rPr dirty="0"/>
              <a:t>F3A des </a:t>
            </a:r>
            <a:r>
              <a:rPr spc="-5" dirty="0"/>
              <a:t>Hauts </a:t>
            </a:r>
            <a:r>
              <a:rPr dirty="0"/>
              <a:t>de</a:t>
            </a:r>
            <a:r>
              <a:rPr spc="-60" dirty="0"/>
              <a:t> </a:t>
            </a:r>
            <a:r>
              <a:rPr spc="-10" dirty="0"/>
              <a:t>France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4370" y="934246"/>
            <a:ext cx="7682230" cy="3392804"/>
          </a:xfrm>
          <a:prstGeom prst="rect">
            <a:avLst/>
          </a:prstGeom>
        </p:spPr>
        <p:txBody>
          <a:bodyPr vert="horz" wrap="square" lIns="0" tIns="283210" rIns="0" bIns="0" rtlCol="0">
            <a:spAutoFit/>
          </a:bodyPr>
          <a:lstStyle/>
          <a:p>
            <a:pPr marL="516255">
              <a:lnSpc>
                <a:spcPct val="100000"/>
              </a:lnSpc>
              <a:spcBef>
                <a:spcPts val="2230"/>
              </a:spcBef>
            </a:pPr>
            <a:r>
              <a:rPr sz="3200" spc="-5" dirty="0">
                <a:latin typeface="Calibri"/>
                <a:cs typeface="Calibri"/>
              </a:rPr>
              <a:t>Les </a:t>
            </a:r>
            <a:r>
              <a:rPr sz="3200" spc="-15" dirty="0">
                <a:latin typeface="Calibri"/>
                <a:cs typeface="Calibri"/>
              </a:rPr>
              <a:t>représentations </a:t>
            </a:r>
            <a:r>
              <a:rPr sz="3200" dirty="0">
                <a:latin typeface="Calibri"/>
                <a:cs typeface="Calibri"/>
              </a:rPr>
              <a:t>en </a:t>
            </a:r>
            <a:r>
              <a:rPr sz="3200" spc="-15" dirty="0">
                <a:latin typeface="Calibri"/>
                <a:cs typeface="Calibri"/>
              </a:rPr>
              <a:t>concours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régionaux:</a:t>
            </a:r>
            <a:endParaRPr sz="3200">
              <a:latin typeface="Calibri"/>
              <a:cs typeface="Calibri"/>
            </a:endParaRPr>
          </a:p>
          <a:p>
            <a:pPr marL="102235" indent="-90170">
              <a:lnSpc>
                <a:spcPct val="100000"/>
              </a:lnSpc>
              <a:spcBef>
                <a:spcPts val="1335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spc="-10" dirty="0">
                <a:latin typeface="Calibri"/>
                <a:cs typeface="Calibri"/>
              </a:rPr>
              <a:t>Lironville,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Avril</a:t>
            </a:r>
            <a:endParaRPr sz="2000">
              <a:latin typeface="Calibri"/>
              <a:cs typeface="Calibri"/>
            </a:endParaRPr>
          </a:p>
          <a:p>
            <a:pPr marL="102235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spc="-5" dirty="0">
                <a:latin typeface="Calibri"/>
                <a:cs typeface="Calibri"/>
              </a:rPr>
              <a:t>Canappeville,</a:t>
            </a:r>
            <a:r>
              <a:rPr sz="2000" dirty="0">
                <a:latin typeface="Calibri"/>
                <a:cs typeface="Calibri"/>
              </a:rPr>
              <a:t> Mai</a:t>
            </a:r>
            <a:endParaRPr sz="2000">
              <a:latin typeface="Calibri"/>
              <a:cs typeface="Calibri"/>
            </a:endParaRPr>
          </a:p>
          <a:p>
            <a:pPr marL="102235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spc="-5" dirty="0">
                <a:latin typeface="Calibri"/>
                <a:cs typeface="Calibri"/>
              </a:rPr>
              <a:t>Conches,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Mai</a:t>
            </a:r>
            <a:endParaRPr sz="2000">
              <a:latin typeface="Calibri"/>
              <a:cs typeface="Calibri"/>
            </a:endParaRPr>
          </a:p>
          <a:p>
            <a:pPr marL="102235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spc="-5" dirty="0">
                <a:latin typeface="Calibri"/>
                <a:cs typeface="Calibri"/>
              </a:rPr>
              <a:t>Cherbourg,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Mai</a:t>
            </a:r>
            <a:endParaRPr sz="2000">
              <a:latin typeface="Calibri"/>
              <a:cs typeface="Calibri"/>
            </a:endParaRPr>
          </a:p>
          <a:p>
            <a:pPr marL="102235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spc="-10" dirty="0">
                <a:latin typeface="Calibri"/>
                <a:cs typeface="Calibri"/>
              </a:rPr>
              <a:t>Valenciennes,</a:t>
            </a:r>
            <a:r>
              <a:rPr sz="2000" dirty="0">
                <a:latin typeface="Calibri"/>
                <a:cs typeface="Calibri"/>
              </a:rPr>
              <a:t> Juin</a:t>
            </a:r>
            <a:endParaRPr sz="2000">
              <a:latin typeface="Calibri"/>
              <a:cs typeface="Calibri"/>
            </a:endParaRPr>
          </a:p>
          <a:p>
            <a:pPr marL="102235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spc="-10" dirty="0">
                <a:latin typeface="Calibri"/>
                <a:cs typeface="Calibri"/>
              </a:rPr>
              <a:t>Crespières,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Juillet</a:t>
            </a:r>
            <a:endParaRPr sz="2000">
              <a:latin typeface="Calibri"/>
              <a:cs typeface="Calibri"/>
            </a:endParaRPr>
          </a:p>
          <a:p>
            <a:pPr marL="102235" indent="-90170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spc="-25" dirty="0">
                <a:latin typeface="Calibri"/>
                <a:cs typeface="Calibri"/>
              </a:rPr>
              <a:t>Chauny,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Septembre</a:t>
            </a:r>
            <a:endParaRPr sz="2000">
              <a:latin typeface="Calibri"/>
              <a:cs typeface="Calibri"/>
            </a:endParaRPr>
          </a:p>
          <a:p>
            <a:pPr marL="102235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spc="-25" dirty="0">
                <a:latin typeface="Calibri"/>
                <a:cs typeface="Calibri"/>
              </a:rPr>
              <a:t>Romilly,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Septembre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95928" y="1845564"/>
            <a:ext cx="3206496" cy="1799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831" y="4940808"/>
            <a:ext cx="3041904" cy="17114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27221" y="5174741"/>
            <a:ext cx="3586479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Concours</a:t>
            </a:r>
            <a:r>
              <a:rPr sz="20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Internationaux:</a:t>
            </a:r>
            <a:endParaRPr sz="2000">
              <a:latin typeface="Calibri"/>
              <a:cs typeface="Calibri"/>
            </a:endParaRPr>
          </a:p>
          <a:p>
            <a:pPr marL="102235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spc="-5" dirty="0">
                <a:latin typeface="Calibri"/>
                <a:cs typeface="Calibri"/>
              </a:rPr>
              <a:t>Sivry </a:t>
            </a:r>
            <a:r>
              <a:rPr sz="2000" dirty="0">
                <a:latin typeface="Calibri"/>
                <a:cs typeface="Calibri"/>
              </a:rPr>
              <a:t>(B) </a:t>
            </a:r>
            <a:r>
              <a:rPr sz="2000" spc="-10" dirty="0">
                <a:latin typeface="Calibri"/>
                <a:cs typeface="Calibri"/>
              </a:rPr>
              <a:t>WorldCup,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Mai</a:t>
            </a:r>
            <a:endParaRPr sz="2000">
              <a:latin typeface="Calibri"/>
              <a:cs typeface="Calibri"/>
            </a:endParaRPr>
          </a:p>
          <a:p>
            <a:pPr marL="102235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spc="-5" dirty="0">
                <a:latin typeface="Calibri"/>
                <a:cs typeface="Calibri"/>
              </a:rPr>
              <a:t>LowLand </a:t>
            </a:r>
            <a:r>
              <a:rPr sz="2000" dirty="0">
                <a:latin typeface="Calibri"/>
                <a:cs typeface="Calibri"/>
              </a:rPr>
              <a:t>Cup </a:t>
            </a:r>
            <a:r>
              <a:rPr sz="2000" spc="-5" dirty="0">
                <a:latin typeface="Calibri"/>
                <a:cs typeface="Calibri"/>
              </a:rPr>
              <a:t>(NL) </a:t>
            </a:r>
            <a:r>
              <a:rPr sz="2000" spc="-10" dirty="0">
                <a:latin typeface="Calibri"/>
                <a:cs typeface="Calibri"/>
              </a:rPr>
              <a:t>WorldCup,</a:t>
            </a:r>
            <a:r>
              <a:rPr sz="2000" spc="-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Juin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4542" y="346075"/>
            <a:ext cx="5523230" cy="10394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7485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Equipe </a:t>
            </a:r>
            <a:r>
              <a:rPr sz="2400" b="1" dirty="0">
                <a:latin typeface="Calibri"/>
                <a:cs typeface="Calibri"/>
              </a:rPr>
              <a:t>F3A des </a:t>
            </a:r>
            <a:r>
              <a:rPr sz="2400" b="1" spc="-5" dirty="0">
                <a:latin typeface="Calibri"/>
                <a:cs typeface="Calibri"/>
              </a:rPr>
              <a:t>Hauts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France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2</a:t>
            </a:r>
            <a:r>
              <a:rPr sz="2400" spc="-7" baseline="24305" dirty="0">
                <a:latin typeface="Calibri"/>
                <a:cs typeface="Calibri"/>
              </a:rPr>
              <a:t>ème </a:t>
            </a:r>
            <a:r>
              <a:rPr sz="2400" dirty="0">
                <a:latin typeface="Calibri"/>
                <a:cs typeface="Calibri"/>
              </a:rPr>
              <a:t>édition </a:t>
            </a:r>
            <a:r>
              <a:rPr sz="2400" spc="-5" dirty="0">
                <a:latin typeface="Calibri"/>
                <a:cs typeface="Calibri"/>
              </a:rPr>
              <a:t>du </a:t>
            </a:r>
            <a:r>
              <a:rPr sz="2400" spc="-40" dirty="0">
                <a:latin typeface="Calibri"/>
                <a:cs typeface="Calibri"/>
              </a:rPr>
              <a:t>Tournoi </a:t>
            </a:r>
            <a:r>
              <a:rPr sz="2400" spc="-5" dirty="0">
                <a:latin typeface="Calibri"/>
                <a:cs typeface="Calibri"/>
              </a:rPr>
              <a:t>des Hauts de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France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6542" y="3621151"/>
            <a:ext cx="319722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6535" indent="-20447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17170" algn="l"/>
              </a:tabLst>
            </a:pPr>
            <a:r>
              <a:rPr sz="2800" spc="-5" dirty="0">
                <a:latin typeface="Calibri"/>
                <a:cs typeface="Calibri"/>
              </a:rPr>
              <a:t>2 </a:t>
            </a:r>
            <a:r>
              <a:rPr sz="2800" spc="-20" dirty="0">
                <a:latin typeface="Calibri"/>
                <a:cs typeface="Calibri"/>
              </a:rPr>
              <a:t>concours </a:t>
            </a:r>
            <a:r>
              <a:rPr sz="2800" spc="-5" dirty="0">
                <a:latin typeface="Calibri"/>
                <a:cs typeface="Calibri"/>
              </a:rPr>
              <a:t>+ 1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finale</a:t>
            </a:r>
            <a:endParaRPr sz="2800">
              <a:latin typeface="Calibri"/>
              <a:cs typeface="Calibri"/>
            </a:endParaRPr>
          </a:p>
          <a:p>
            <a:pPr marL="216535" indent="-204470">
              <a:lnSpc>
                <a:spcPct val="100000"/>
              </a:lnSpc>
              <a:buFont typeface="Arial"/>
              <a:buChar char="•"/>
              <a:tabLst>
                <a:tab pos="217170" algn="l"/>
              </a:tabLst>
            </a:pPr>
            <a:r>
              <a:rPr sz="2800" spc="-5" dirty="0">
                <a:latin typeface="Calibri"/>
                <a:cs typeface="Calibri"/>
              </a:rPr>
              <a:t>12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Pilotes</a:t>
            </a:r>
            <a:endParaRPr sz="2800">
              <a:latin typeface="Calibri"/>
              <a:cs typeface="Calibri"/>
            </a:endParaRPr>
          </a:p>
          <a:p>
            <a:pPr marL="216535" indent="-204470">
              <a:lnSpc>
                <a:spcPct val="100000"/>
              </a:lnSpc>
              <a:buFont typeface="Arial"/>
              <a:buChar char="•"/>
              <a:tabLst>
                <a:tab pos="217170" algn="l"/>
              </a:tabLst>
            </a:pPr>
            <a:r>
              <a:rPr sz="2800" spc="-5" dirty="0">
                <a:latin typeface="Calibri"/>
                <a:cs typeface="Calibri"/>
              </a:rPr>
              <a:t>67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vols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3770376"/>
            <a:ext cx="2078736" cy="1386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30651" y="4908802"/>
            <a:ext cx="2449068" cy="1879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19543" y="4076700"/>
            <a:ext cx="1876044" cy="2592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3733" y="346075"/>
            <a:ext cx="403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Equipe </a:t>
            </a:r>
            <a:r>
              <a:rPr dirty="0"/>
              <a:t>F3A des </a:t>
            </a:r>
            <a:r>
              <a:rPr spc="-5" dirty="0"/>
              <a:t>Hauts </a:t>
            </a:r>
            <a:r>
              <a:rPr dirty="0"/>
              <a:t>de</a:t>
            </a:r>
            <a:r>
              <a:rPr spc="-60" dirty="0"/>
              <a:t> </a:t>
            </a:r>
            <a:r>
              <a:rPr spc="-10" dirty="0"/>
              <a:t>France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17242" y="994409"/>
            <a:ext cx="5497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2</a:t>
            </a:r>
            <a:r>
              <a:rPr sz="2400" spc="-7" baseline="24305" dirty="0">
                <a:latin typeface="Calibri"/>
                <a:cs typeface="Calibri"/>
              </a:rPr>
              <a:t>ème </a:t>
            </a:r>
            <a:r>
              <a:rPr sz="2400" dirty="0">
                <a:latin typeface="Calibri"/>
                <a:cs typeface="Calibri"/>
              </a:rPr>
              <a:t>édition </a:t>
            </a:r>
            <a:r>
              <a:rPr sz="2400" spc="-5" dirty="0">
                <a:latin typeface="Calibri"/>
                <a:cs typeface="Calibri"/>
              </a:rPr>
              <a:t>du </a:t>
            </a:r>
            <a:r>
              <a:rPr sz="2400" spc="-40" dirty="0">
                <a:latin typeface="Calibri"/>
                <a:cs typeface="Calibri"/>
              </a:rPr>
              <a:t>Tournoi </a:t>
            </a:r>
            <a:r>
              <a:rPr sz="2400" spc="-5" dirty="0">
                <a:latin typeface="Calibri"/>
                <a:cs typeface="Calibri"/>
              </a:rPr>
              <a:t>des Hauts de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France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0687" y="4291584"/>
            <a:ext cx="3453384" cy="2293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80888" y="4376928"/>
            <a:ext cx="3322319" cy="2208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15355" y="1496567"/>
            <a:ext cx="3453384" cy="2293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3676" y="2284475"/>
            <a:ext cx="2197607" cy="3302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0687" y="1635251"/>
            <a:ext cx="3453384" cy="22936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3733" y="346075"/>
            <a:ext cx="403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Equipe </a:t>
            </a:r>
            <a:r>
              <a:rPr dirty="0"/>
              <a:t>F3A des </a:t>
            </a:r>
            <a:r>
              <a:rPr spc="-5" dirty="0"/>
              <a:t>Hauts </a:t>
            </a:r>
            <a:r>
              <a:rPr dirty="0"/>
              <a:t>de</a:t>
            </a:r>
            <a:r>
              <a:rPr spc="-60" dirty="0"/>
              <a:t> </a:t>
            </a:r>
            <a:r>
              <a:rPr spc="-10" dirty="0"/>
              <a:t>France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1518" y="1306474"/>
            <a:ext cx="3723004" cy="1682750"/>
          </a:xfrm>
          <a:prstGeom prst="rect">
            <a:avLst/>
          </a:prstGeom>
        </p:spPr>
        <p:txBody>
          <a:bodyPr vert="horz" wrap="square" lIns="0" tIns="20066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580"/>
              </a:spcBef>
            </a:pPr>
            <a:r>
              <a:rPr sz="2800" spc="-45" dirty="0">
                <a:latin typeface="Calibri"/>
                <a:cs typeface="Calibri"/>
              </a:rPr>
              <a:t>Chauny,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dirty="0">
                <a:latin typeface="Calibri"/>
                <a:cs typeface="Calibri"/>
              </a:rPr>
              <a:t>1</a:t>
            </a:r>
            <a:r>
              <a:rPr sz="2775" baseline="25525" dirty="0">
                <a:latin typeface="Calibri"/>
                <a:cs typeface="Calibri"/>
              </a:rPr>
              <a:t>er</a:t>
            </a:r>
            <a:r>
              <a:rPr sz="2775" spc="375" baseline="255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Septembre</a:t>
            </a:r>
            <a:endParaRPr sz="2800">
              <a:latin typeface="Calibri"/>
              <a:cs typeface="Calibri"/>
            </a:endParaRPr>
          </a:p>
          <a:p>
            <a:pPr marL="241935" indent="-204470">
              <a:lnSpc>
                <a:spcPct val="100000"/>
              </a:lnSpc>
              <a:spcBef>
                <a:spcPts val="1485"/>
              </a:spcBef>
              <a:buFont typeface="Arial"/>
              <a:buChar char="•"/>
              <a:tabLst>
                <a:tab pos="242570" algn="l"/>
              </a:tabLst>
            </a:pPr>
            <a:r>
              <a:rPr sz="2800" spc="-5" dirty="0">
                <a:latin typeface="Calibri"/>
                <a:cs typeface="Calibri"/>
              </a:rPr>
              <a:t>16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pilotes</a:t>
            </a:r>
            <a:endParaRPr sz="2800">
              <a:latin typeface="Calibri"/>
              <a:cs typeface="Calibri"/>
            </a:endParaRPr>
          </a:p>
          <a:p>
            <a:pPr marL="241935" indent="-204470">
              <a:lnSpc>
                <a:spcPct val="100000"/>
              </a:lnSpc>
              <a:buFont typeface="Arial"/>
              <a:buChar char="•"/>
              <a:tabLst>
                <a:tab pos="242570" algn="l"/>
              </a:tabLst>
            </a:pPr>
            <a:r>
              <a:rPr sz="2800" spc="-5" dirty="0">
                <a:latin typeface="Calibri"/>
                <a:cs typeface="Calibri"/>
              </a:rPr>
              <a:t>3 </a:t>
            </a:r>
            <a:r>
              <a:rPr sz="2800" spc="-25" dirty="0">
                <a:latin typeface="Calibri"/>
                <a:cs typeface="Calibri"/>
              </a:rPr>
              <a:t>tours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vol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55392" y="1905000"/>
            <a:ext cx="3776472" cy="2517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352" y="4527802"/>
            <a:ext cx="3307079" cy="2203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7035" y="4475986"/>
            <a:ext cx="3383279" cy="2255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80731" y="4290059"/>
            <a:ext cx="1613916" cy="2420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3733" y="346075"/>
            <a:ext cx="403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Equipe </a:t>
            </a:r>
            <a:r>
              <a:rPr sz="2400" b="1" dirty="0">
                <a:latin typeface="Calibri"/>
                <a:cs typeface="Calibri"/>
              </a:rPr>
              <a:t>F3A des </a:t>
            </a:r>
            <a:r>
              <a:rPr sz="2400" b="1" spc="-5" dirty="0">
                <a:latin typeface="Calibri"/>
                <a:cs typeface="Calibri"/>
              </a:rPr>
              <a:t>Hauts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France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4172" y="1351279"/>
            <a:ext cx="6303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Championnat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5" dirty="0">
                <a:latin typeface="Calibri"/>
                <a:cs typeface="Calibri"/>
              </a:rPr>
              <a:t>France </a:t>
            </a:r>
            <a:r>
              <a:rPr sz="2800" spc="-10" dirty="0">
                <a:latin typeface="Calibri"/>
                <a:cs typeface="Calibri"/>
              </a:rPr>
              <a:t>F3A 2019 </a:t>
            </a:r>
            <a:r>
              <a:rPr sz="2800" spc="-5" dirty="0">
                <a:latin typeface="Calibri"/>
                <a:cs typeface="Calibri"/>
              </a:rPr>
              <a:t>à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TOURS: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4736" y="2043683"/>
            <a:ext cx="3662172" cy="2060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65191" y="2043683"/>
            <a:ext cx="3678936" cy="2069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94076" y="4303776"/>
            <a:ext cx="3355848" cy="1886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3733" y="346075"/>
            <a:ext cx="403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Equipe </a:t>
            </a:r>
            <a:r>
              <a:rPr sz="2400" b="1" dirty="0">
                <a:latin typeface="Calibri"/>
                <a:cs typeface="Calibri"/>
              </a:rPr>
              <a:t>F3A des </a:t>
            </a:r>
            <a:r>
              <a:rPr sz="2400" b="1" spc="-5" dirty="0">
                <a:latin typeface="Calibri"/>
                <a:cs typeface="Calibri"/>
              </a:rPr>
              <a:t>Hauts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France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2922" y="1351279"/>
            <a:ext cx="49885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latin typeface="Calibri"/>
                <a:cs typeface="Calibri"/>
              </a:rPr>
              <a:t>Championnat </a:t>
            </a:r>
            <a:r>
              <a:rPr sz="2800" b="0" spc="-5" dirty="0">
                <a:latin typeface="Calibri"/>
                <a:cs typeface="Calibri"/>
              </a:rPr>
              <a:t>de </a:t>
            </a:r>
            <a:r>
              <a:rPr sz="2800" b="0" spc="-15" dirty="0">
                <a:latin typeface="Calibri"/>
                <a:cs typeface="Calibri"/>
              </a:rPr>
              <a:t>France </a:t>
            </a:r>
            <a:r>
              <a:rPr sz="2800" b="0" spc="-10" dirty="0">
                <a:latin typeface="Calibri"/>
                <a:cs typeface="Calibri"/>
              </a:rPr>
              <a:t>F3A</a:t>
            </a:r>
            <a:r>
              <a:rPr sz="2800" b="0" spc="70" dirty="0">
                <a:latin typeface="Calibri"/>
                <a:cs typeface="Calibri"/>
              </a:rPr>
              <a:t> </a:t>
            </a:r>
            <a:r>
              <a:rPr sz="2800" b="0" spc="-10" dirty="0">
                <a:latin typeface="Calibri"/>
                <a:cs typeface="Calibri"/>
              </a:rPr>
              <a:t>2019: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spc="-5" dirty="0"/>
              <a:t>Les </a:t>
            </a:r>
            <a:r>
              <a:rPr sz="2800" spc="-15" dirty="0"/>
              <a:t>résultats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5749721" y="1771002"/>
            <a:ext cx="1988896" cy="1387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70863" y="3087370"/>
            <a:ext cx="1025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National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8313" y="3026155"/>
            <a:ext cx="1014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National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01636" y="3015488"/>
            <a:ext cx="1262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International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800" y="5402986"/>
            <a:ext cx="1912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William Nocqs: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4</a:t>
            </a:r>
            <a:r>
              <a:rPr sz="1800" spc="-7" baseline="25462" dirty="0">
                <a:latin typeface="Calibri"/>
                <a:cs typeface="Calibri"/>
              </a:rPr>
              <a:t>ème</a:t>
            </a:r>
            <a:endParaRPr sz="1800" baseline="25462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13785" y="5979058"/>
            <a:ext cx="28848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909319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Nicolas Foucart: </a:t>
            </a:r>
            <a:r>
              <a:rPr sz="1800" spc="-5" dirty="0">
                <a:latin typeface="Calibri"/>
                <a:cs typeface="Calibri"/>
              </a:rPr>
              <a:t>3</a:t>
            </a:r>
            <a:r>
              <a:rPr sz="1800" spc="-7" baseline="25462" dirty="0">
                <a:latin typeface="Calibri"/>
                <a:cs typeface="Calibri"/>
              </a:rPr>
              <a:t>ème  </a:t>
            </a:r>
            <a:r>
              <a:rPr sz="1800" spc="-5" dirty="0">
                <a:latin typeface="Calibri"/>
                <a:cs typeface="Calibri"/>
              </a:rPr>
              <a:t>Clément </a:t>
            </a:r>
            <a:r>
              <a:rPr sz="1800" spc="-10" dirty="0">
                <a:latin typeface="Calibri"/>
                <a:cs typeface="Calibri"/>
              </a:rPr>
              <a:t>Augait: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4</a:t>
            </a:r>
            <a:r>
              <a:rPr sz="1800" spc="-7" baseline="25462" dirty="0">
                <a:latin typeface="Calibri"/>
                <a:cs typeface="Calibri"/>
              </a:rPr>
              <a:t>ème</a:t>
            </a:r>
            <a:endParaRPr sz="1800" baseline="25462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Jean-Marie Ribeaucoup: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10</a:t>
            </a:r>
            <a:r>
              <a:rPr sz="1800" spc="-7" baseline="25462" dirty="0">
                <a:latin typeface="Calibri"/>
                <a:cs typeface="Calibri"/>
              </a:rPr>
              <a:t>ème</a:t>
            </a:r>
            <a:endParaRPr sz="1800" baseline="25462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19139" y="6041847"/>
            <a:ext cx="2557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Jordann </a:t>
            </a:r>
            <a:r>
              <a:rPr sz="1800" spc="-15" dirty="0">
                <a:latin typeface="Calibri"/>
                <a:cs typeface="Calibri"/>
              </a:rPr>
              <a:t>Weyenbergh: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8</a:t>
            </a:r>
            <a:r>
              <a:rPr sz="1800" spc="-7" baseline="25462" dirty="0">
                <a:latin typeface="Calibri"/>
                <a:cs typeface="Calibri"/>
              </a:rPr>
              <a:t>ème</a:t>
            </a:r>
            <a:endParaRPr sz="1800" baseline="25462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70803" y="3296411"/>
            <a:ext cx="2721737" cy="2750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16944" y="3381233"/>
            <a:ext cx="2953731" cy="2600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859" y="3366515"/>
            <a:ext cx="3121152" cy="133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328</Words>
  <Application>Microsoft Office PowerPoint</Application>
  <PresentationFormat>Affichage à l'écran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Activité F3A 2019</vt:lpstr>
      <vt:lpstr>Equipe F3A des Hauts de France</vt:lpstr>
      <vt:lpstr>Les membres:</vt:lpstr>
      <vt:lpstr>Equipe F3A des Hauts de France</vt:lpstr>
      <vt:lpstr>Présentation PowerPoint</vt:lpstr>
      <vt:lpstr>Equipe F3A des Hauts de France</vt:lpstr>
      <vt:lpstr>Equipe F3A des Hauts de France</vt:lpstr>
      <vt:lpstr>Présentation PowerPoint</vt:lpstr>
      <vt:lpstr>Championnat de France F3A 2019: Les résultats</vt:lpstr>
      <vt:lpstr>Equipe F3A des Hauts de France</vt:lpstr>
      <vt:lpstr>Equipe F3A des Hauts de France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nicolas foucart</dc:creator>
  <cp:lastModifiedBy>andre houel</cp:lastModifiedBy>
  <cp:revision>1</cp:revision>
  <dcterms:created xsi:type="dcterms:W3CDTF">2019-11-06T10:35:23Z</dcterms:created>
  <dcterms:modified xsi:type="dcterms:W3CDTF">2019-11-06T14:28:17Z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2019-11-06T00:00:00Z</vt:filetime>
  </property>
</Properties>
</file>