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6" r:id="rId12"/>
    <p:sldId id="264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34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0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9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30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12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77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2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76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62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62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89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D0A47-F447-413E-8513-A7CCD96131E5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6432-1AA7-48B7-A14E-F42BB6EAA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01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27"/>
            <a:ext cx="9144000" cy="914255"/>
          </a:xfrm>
        </p:spPr>
        <p:txBody>
          <a:bodyPr>
            <a:normAutofit fontScale="90000"/>
          </a:bodyPr>
          <a:lstStyle/>
          <a:p>
            <a:pPr algn="just"/>
            <a:r>
              <a:rPr lang="fr-FR" dirty="0" smtClean="0">
                <a:solidFill>
                  <a:srgbClr val="FF0000"/>
                </a:solidFill>
              </a:rPr>
              <a:t>Activité des clubs de l’Aisne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1361209"/>
            <a:ext cx="9144000" cy="4644736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rgbClr val="00B050"/>
                </a:solidFill>
              </a:rPr>
              <a:t>9 clubs dans l’Aisne :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Saint QUENTIN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Saint SIMON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LAON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SISSONNE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SAVY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CHARLY sur MARNE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SOISSONS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CHÂTEAU THIERRY</a:t>
            </a:r>
          </a:p>
          <a:p>
            <a:pPr lvl="4" algn="l"/>
            <a:r>
              <a:rPr lang="fr-FR" sz="2800" dirty="0" smtClean="0">
                <a:solidFill>
                  <a:srgbClr val="0070C0"/>
                </a:solidFill>
              </a:rPr>
              <a:t>CHAUNY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480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11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SOISSONS</a:t>
            </a:r>
            <a:endParaRPr lang="fr-FR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87136"/>
            <a:ext cx="10515600" cy="540327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Portes ouvertes à l’aéroclub de Soissons le 10/06/2018 </a:t>
            </a:r>
          </a:p>
          <a:p>
            <a:pPr marL="0" indent="0">
              <a:buNone/>
            </a:pPr>
            <a:r>
              <a:rPr lang="fr-FR" dirty="0" smtClean="0"/>
              <a:t>Une journée VINTAGE le </a:t>
            </a:r>
            <a:r>
              <a:rPr lang="fr-FR" dirty="0"/>
              <a:t>2</a:t>
            </a:r>
            <a:r>
              <a:rPr lang="fr-FR" dirty="0" smtClean="0"/>
              <a:t>0/05/2018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bientôt :</a:t>
            </a:r>
          </a:p>
          <a:p>
            <a:pPr marL="0" indent="0" algn="ctr">
              <a:buNone/>
            </a:pPr>
            <a:r>
              <a:rPr lang="fr-FR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dimanche 18 novembre 2018 </a:t>
            </a:r>
          </a:p>
          <a:p>
            <a:pPr marL="0" indent="0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l’espace Simone WEIL rue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Pétrot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Labarre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centre de Soissons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fr-FR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brocante aéromodélisme. </a:t>
            </a:r>
            <a:endParaRPr lang="fr-FR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1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effectifs dans l’AISNE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En :  </a:t>
            </a:r>
          </a:p>
          <a:p>
            <a:pPr lvl="4"/>
            <a:r>
              <a:rPr lang="fr-FR" sz="4400" dirty="0" smtClean="0"/>
              <a:t>2013    219</a:t>
            </a:r>
          </a:p>
          <a:p>
            <a:pPr lvl="4"/>
            <a:r>
              <a:rPr lang="fr-FR" sz="4400" dirty="0" smtClean="0">
                <a:solidFill>
                  <a:srgbClr val="C00000"/>
                </a:solidFill>
              </a:rPr>
              <a:t>2014    216</a:t>
            </a:r>
          </a:p>
          <a:p>
            <a:pPr lvl="4"/>
            <a:r>
              <a:rPr lang="fr-FR" sz="4400" dirty="0" smtClean="0">
                <a:solidFill>
                  <a:srgbClr val="7030A0"/>
                </a:solidFill>
              </a:rPr>
              <a:t>2015    227</a:t>
            </a:r>
          </a:p>
          <a:p>
            <a:pPr lvl="4"/>
            <a:r>
              <a:rPr lang="fr-FR" sz="4400" dirty="0" smtClean="0">
                <a:solidFill>
                  <a:srgbClr val="00B050"/>
                </a:solidFill>
              </a:rPr>
              <a:t>2016    231</a:t>
            </a:r>
          </a:p>
          <a:p>
            <a:pPr lvl="4"/>
            <a:r>
              <a:rPr lang="fr-FR" sz="4400" dirty="0" smtClean="0">
                <a:solidFill>
                  <a:srgbClr val="0070C0"/>
                </a:solidFill>
              </a:rPr>
              <a:t>2017    215</a:t>
            </a:r>
          </a:p>
          <a:p>
            <a:pPr lvl="4"/>
            <a:r>
              <a:rPr lang="fr-FR" sz="4400" dirty="0" smtClean="0">
                <a:solidFill>
                  <a:srgbClr val="FF0000"/>
                </a:solidFill>
              </a:rPr>
              <a:t>2018    225</a:t>
            </a:r>
          </a:p>
        </p:txBody>
      </p:sp>
    </p:spTree>
    <p:extLst>
      <p:ext uri="{BB962C8B-B14F-4D97-AF65-F5344CB8AC3E}">
        <p14:creationId xmlns:p14="http://schemas.microsoft.com/office/powerpoint/2010/main" val="240071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SUBVENTIONS DEPARTEMENTALES de l’AISNE</a:t>
            </a:r>
            <a:endParaRPr lang="fr-FR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fr-FR" sz="2000" dirty="0"/>
              <a:t>Saint </a:t>
            </a:r>
            <a:r>
              <a:rPr lang="fr-FR" sz="2000" dirty="0" smtClean="0"/>
              <a:t>QUENTIN                                               340 €</a:t>
            </a:r>
            <a:endParaRPr lang="fr-FR" sz="2000" dirty="0"/>
          </a:p>
          <a:p>
            <a:pPr lvl="4"/>
            <a:r>
              <a:rPr lang="fr-FR" sz="2000" dirty="0"/>
              <a:t>Saint </a:t>
            </a:r>
            <a:r>
              <a:rPr lang="fr-FR" sz="2000" dirty="0" smtClean="0"/>
              <a:t>SIMON                                                                 pas de demande</a:t>
            </a:r>
            <a:endParaRPr lang="fr-FR" sz="2000" dirty="0"/>
          </a:p>
          <a:p>
            <a:pPr lvl="4"/>
            <a:r>
              <a:rPr lang="fr-FR" sz="2000" dirty="0" smtClean="0"/>
              <a:t>LAON                                                               383 € + demande en matériel</a:t>
            </a:r>
            <a:endParaRPr lang="fr-FR" sz="2000" dirty="0"/>
          </a:p>
          <a:p>
            <a:pPr lvl="4"/>
            <a:r>
              <a:rPr lang="fr-FR" sz="2000" dirty="0" smtClean="0"/>
              <a:t>SISSONNE                                                       221€  + environ 200 € pour achat de matériel</a:t>
            </a:r>
            <a:endParaRPr lang="fr-FR" sz="2000" dirty="0"/>
          </a:p>
          <a:p>
            <a:pPr lvl="4"/>
            <a:r>
              <a:rPr lang="fr-FR" sz="2000" dirty="0" smtClean="0"/>
              <a:t>SAVY                                                                272 €</a:t>
            </a:r>
            <a:endParaRPr lang="fr-FR" sz="2000" dirty="0"/>
          </a:p>
          <a:p>
            <a:pPr lvl="4"/>
            <a:r>
              <a:rPr lang="fr-FR" sz="2000" dirty="0"/>
              <a:t>CHARLY sur </a:t>
            </a:r>
            <a:r>
              <a:rPr lang="fr-FR" sz="2000" dirty="0" smtClean="0"/>
              <a:t>MARNE                                      272 €</a:t>
            </a:r>
            <a:endParaRPr lang="fr-FR" sz="2000" dirty="0"/>
          </a:p>
          <a:p>
            <a:pPr lvl="4"/>
            <a:r>
              <a:rPr lang="fr-FR" sz="2000" dirty="0" smtClean="0"/>
              <a:t>SOISSONS                                                       340 €</a:t>
            </a:r>
            <a:endParaRPr lang="fr-FR" sz="2000" dirty="0"/>
          </a:p>
          <a:p>
            <a:pPr lvl="4"/>
            <a:r>
              <a:rPr lang="fr-FR" sz="2000" dirty="0"/>
              <a:t>CHÂTEAU </a:t>
            </a:r>
            <a:r>
              <a:rPr lang="fr-FR" sz="2000" dirty="0" smtClean="0"/>
              <a:t>THIERRY                                        476 €</a:t>
            </a:r>
            <a:endParaRPr lang="fr-FR" sz="2000" dirty="0"/>
          </a:p>
          <a:p>
            <a:pPr lvl="4"/>
            <a:r>
              <a:rPr lang="fr-FR" sz="2000" dirty="0" smtClean="0"/>
              <a:t>CHAUNY                                                          272 €</a:t>
            </a:r>
          </a:p>
          <a:p>
            <a:pPr lvl="4"/>
            <a:endParaRPr lang="fr-FR" sz="2000" dirty="0"/>
          </a:p>
          <a:p>
            <a:pPr marL="1828800" lvl="4" indent="0">
              <a:buNone/>
            </a:pPr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TOTAL :           2 576 €</a:t>
            </a:r>
            <a:endParaRPr lang="fr-F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06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0515600" cy="5415665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95693" y="-2438745"/>
            <a:ext cx="11979561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Model-Club de Sissonne,  2018 :</a:t>
            </a: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Réunion privée (</a:t>
            </a:r>
            <a:r>
              <a:rPr kumimoji="0" lang="fr-FR" alt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inter-clubs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indoor le 28 janvier 2018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une réunion privée en extérieur le16 0ctobre2018 sur son terrain référencé FFAM/DGAC.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merci à la Fédération et  à la ligue Hauts de France pour la dotation de l’ensemble radio-écolage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838200" y="3345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 6" descr="C:\Users\YAYA\Pictures\Inter clubs 16.09.2018\DSC044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25" y="3345379"/>
            <a:ext cx="3707130" cy="278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67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002" y="249383"/>
            <a:ext cx="10515600" cy="310688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CHAUNY</a:t>
            </a:r>
            <a:b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janvier inter club indoor Chauny (38 pilotes)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mai exposition de 2 jours fêtes des Rabelais Chauny.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juillet, inter club Chauny avec 48 pilotes.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septembre concours F3A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coorganisé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le club de Valencienne,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septembre exposition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Sports de Chauny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septembre symposium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dirty="0"/>
              <a:t/>
            </a:r>
            <a:br>
              <a:rPr lang="fr-FR" sz="2800" dirty="0"/>
            </a:br>
            <a:endParaRPr lang="fr-FR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74" y="2288951"/>
            <a:ext cx="5094537" cy="38209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738" y="10394"/>
            <a:ext cx="4941025" cy="30759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586" y="1969348"/>
            <a:ext cx="5068459" cy="38013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521" y="3503865"/>
            <a:ext cx="5429242" cy="3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5693"/>
            <a:ext cx="10515600" cy="6368902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LAON</a:t>
            </a:r>
          </a:p>
          <a:p>
            <a:r>
              <a:rPr lang="fr-FR" sz="1800" dirty="0" smtClean="0">
                <a:effectLst/>
              </a:rPr>
              <a:t>INTERCLUBS INDOOR le 25/03/2018 </a:t>
            </a:r>
            <a:br>
              <a:rPr lang="fr-FR" sz="1800" dirty="0" smtClean="0">
                <a:effectLst/>
              </a:rPr>
            </a:br>
            <a:endParaRPr lang="fr-FR" sz="1800" dirty="0" smtClean="0">
              <a:effectLst/>
            </a:endParaRPr>
          </a:p>
          <a:p>
            <a:r>
              <a:rPr lang="fr-FR" sz="1800" dirty="0" smtClean="0">
                <a:effectLst/>
              </a:rPr>
              <a:t>- EXPOSITION AÉROCLUB LAON CHAMBRY le 10/11/12/13 mai 2018 journées baptême de l'air</a:t>
            </a:r>
            <a:br>
              <a:rPr lang="fr-FR" sz="1800" dirty="0" smtClean="0">
                <a:effectLst/>
              </a:rPr>
            </a:br>
            <a:endParaRPr lang="fr-FR" sz="1800" dirty="0" smtClean="0">
              <a:effectLst/>
            </a:endParaRPr>
          </a:p>
          <a:p>
            <a:r>
              <a:rPr lang="fr-FR" sz="1800" dirty="0" smtClean="0">
                <a:effectLst/>
              </a:rPr>
              <a:t>- PASSAGE QUALIFICATIONS Le 17/06/2018 au profit des clubs de la LAM HDF</a:t>
            </a:r>
            <a:br>
              <a:rPr lang="fr-FR" sz="1800" dirty="0" smtClean="0">
                <a:effectLst/>
              </a:rPr>
            </a:br>
            <a:endParaRPr lang="fr-FR" sz="1800" dirty="0" smtClean="0">
              <a:effectLst/>
            </a:endParaRPr>
          </a:p>
          <a:p>
            <a:r>
              <a:rPr lang="fr-FR" sz="1800" dirty="0" smtClean="0">
                <a:effectLst/>
              </a:rPr>
              <a:t>- INTERCLUBS LE 17/06/2018 SAMOUSSY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3" y="3388576"/>
            <a:ext cx="5335167" cy="26137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46" y="3437491"/>
            <a:ext cx="5183021" cy="25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41842"/>
            <a:ext cx="10515600" cy="61307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CHÂTEAU THIERRY</a:t>
            </a:r>
            <a:endParaRPr lang="fr-F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54911"/>
            <a:ext cx="10515600" cy="5932967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Indoor du 21/01/2018</a:t>
            </a:r>
          </a:p>
          <a:p>
            <a:pPr marL="0" indent="0">
              <a:buNone/>
            </a:pPr>
            <a:r>
              <a:rPr lang="fr-FR" dirty="0" smtClean="0"/>
              <a:t>QPDD du 28/03/2018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Interclub planeur du</a:t>
            </a:r>
          </a:p>
          <a:p>
            <a:pPr marL="0" indent="0">
              <a:buNone/>
            </a:pPr>
            <a:r>
              <a:rPr lang="fr-FR" dirty="0" smtClean="0"/>
              <a:t>08/04/2018</a:t>
            </a:r>
            <a:endParaRPr lang="fr-FR" dirty="0"/>
          </a:p>
        </p:txBody>
      </p:sp>
      <p:pic>
        <p:nvPicPr>
          <p:cNvPr id="5" name="Image 4" descr="http://mcct.free.fr/photos/243/original/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48" y="655343"/>
            <a:ext cx="5920105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qpdd%20nei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1674628"/>
            <a:ext cx="2185714" cy="267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âimage contient peut-ÃªtreÂ : plein ai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86" y="3470300"/>
            <a:ext cx="4671038" cy="307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10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9787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CHÂTEAU THIERRY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54912"/>
            <a:ext cx="10515600" cy="5422051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Journée hommage </a:t>
            </a:r>
          </a:p>
          <a:p>
            <a:pPr marL="0" indent="0">
              <a:buNone/>
            </a:pPr>
            <a:r>
              <a:rPr lang="fr-FR" dirty="0" smtClean="0"/>
              <a:t>à Hugues CHAUDIN 06/05/2018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Meeting commémoratif de la</a:t>
            </a:r>
          </a:p>
          <a:p>
            <a:pPr marL="0" indent="0">
              <a:buNone/>
            </a:pPr>
            <a:r>
              <a:rPr lang="fr-FR" dirty="0" smtClean="0"/>
              <a:t>grande guerre à La Ferté Milon (02)</a:t>
            </a:r>
            <a:endParaRPr lang="fr-FR" dirty="0"/>
          </a:p>
        </p:txBody>
      </p:sp>
      <p:pic>
        <p:nvPicPr>
          <p:cNvPr id="4" name="Image 3" descr="../Documents/MCCT/2018/31948089_948075312022977_4724275132938321920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950"/>
            <a:ext cx="4027886" cy="261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/Volumes/NO NAME/rencontres mcct/IMG_22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0" y="3313076"/>
            <a:ext cx="4761739" cy="325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/Volumes/NO NAME/rencontres mcct/IMG_42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3076"/>
            <a:ext cx="4940595" cy="318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28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3518"/>
            <a:ext cx="10515600" cy="498764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CHÂTEAU THIERRY</a:t>
            </a:r>
            <a:endParaRPr lang="fr-F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92282"/>
            <a:ext cx="10515600" cy="5584681"/>
          </a:xfrm>
        </p:spPr>
        <p:txBody>
          <a:bodyPr/>
          <a:lstStyle/>
          <a:p>
            <a:pPr marL="0" indent="0">
              <a:buNone/>
            </a:pPr>
            <a:r>
              <a:rPr lang="fr-FR" sz="2400" i="1" dirty="0"/>
              <a:t>Spectacle aérien international de </a:t>
            </a:r>
            <a:r>
              <a:rPr lang="fr-FR" sz="2400" i="1" dirty="0" err="1"/>
              <a:t>Coulonges-Cohan</a:t>
            </a:r>
            <a:r>
              <a:rPr lang="fr-FR" sz="2400" i="1" dirty="0"/>
              <a:t> :</a:t>
            </a:r>
            <a:r>
              <a:rPr lang="fr-FR" sz="2400" dirty="0"/>
              <a:t> 25 et 26 / 08 / 2018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/Volumes/NO NAME/rencontres mcct/25 et 26 Août 2018 (23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95" y="1091046"/>
            <a:ext cx="5363124" cy="33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/Volumes/NO NAME/rencontres mcct/25 et 26 Août 2018 (56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37" y="3019425"/>
            <a:ext cx="6404264" cy="38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/Volumes/NO NAME/rencontres mcct/25 et 26 Août 2018 (560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4" y="3953958"/>
            <a:ext cx="4895533" cy="25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/Volumes/NO NAME/rencontres mcct/25 et 26 Août 2018 (53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9" y="1298864"/>
            <a:ext cx="5811981" cy="269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34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CHARLY SUR MARNE</a:t>
            </a:r>
            <a:endParaRPr lang="fr-F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50818"/>
            <a:ext cx="10515600" cy="4826145"/>
          </a:xfrm>
        </p:spPr>
        <p:txBody>
          <a:bodyPr>
            <a:normAutofit/>
          </a:bodyPr>
          <a:lstStyle/>
          <a:p>
            <a:r>
              <a:rPr lang="fr-FR" dirty="0"/>
              <a:t>rencontre indoor le 4 Février  gymnase de Charly</a:t>
            </a:r>
          </a:p>
          <a:p>
            <a:r>
              <a:rPr lang="fr-FR" dirty="0"/>
              <a:t>rencontre électrique 20 Mai  sur notre terrain</a:t>
            </a:r>
          </a:p>
          <a:p>
            <a:r>
              <a:rPr lang="fr-FR" dirty="0"/>
              <a:t>rencontre </a:t>
            </a:r>
            <a:r>
              <a:rPr lang="fr-FR" dirty="0" smtClean="0"/>
              <a:t>planeurs </a:t>
            </a:r>
            <a:r>
              <a:rPr lang="fr-FR" dirty="0"/>
              <a:t>le 10 Juin sur notre terrain</a:t>
            </a:r>
          </a:p>
          <a:p>
            <a:r>
              <a:rPr lang="fr-FR" dirty="0"/>
              <a:t>rencontre </a:t>
            </a:r>
            <a:r>
              <a:rPr lang="fr-FR" dirty="0" smtClean="0"/>
              <a:t>hydravions </a:t>
            </a:r>
            <a:r>
              <a:rPr lang="fr-FR" dirty="0"/>
              <a:t>sur bord de Marne</a:t>
            </a:r>
          </a:p>
          <a:p>
            <a:r>
              <a:rPr lang="fr-FR" dirty="0"/>
              <a:t>Notre local est ouvert tout les Mercredi et Vendredi à partir de 21 h</a:t>
            </a:r>
          </a:p>
          <a:p>
            <a:pPr marL="0" indent="0">
              <a:buNone/>
            </a:pPr>
            <a:r>
              <a:rPr lang="fr-FR" dirty="0" smtClean="0"/>
              <a:t>   et </a:t>
            </a:r>
            <a:r>
              <a:rPr lang="fr-FR" dirty="0"/>
              <a:t>le Dimanche de 9 h à 12 h 30.</a:t>
            </a:r>
          </a:p>
          <a:p>
            <a:r>
              <a:rPr lang="fr-FR" dirty="0" smtClean="0"/>
              <a:t>Pose </a:t>
            </a:r>
            <a:r>
              <a:rPr lang="fr-FR" dirty="0"/>
              <a:t>et </a:t>
            </a:r>
            <a:r>
              <a:rPr lang="fr-FR" dirty="0" smtClean="0"/>
              <a:t>installation, </a:t>
            </a:r>
            <a:r>
              <a:rPr lang="fr-FR" dirty="0"/>
              <a:t>par les </a:t>
            </a:r>
            <a:r>
              <a:rPr lang="fr-FR" dirty="0" smtClean="0"/>
              <a:t>membres </a:t>
            </a:r>
            <a:r>
              <a:rPr lang="fr-FR" dirty="0"/>
              <a:t>du </a:t>
            </a:r>
            <a:r>
              <a:rPr lang="fr-FR" dirty="0" smtClean="0"/>
              <a:t>club, de la vidéo </a:t>
            </a:r>
            <a:r>
              <a:rPr lang="fr-FR" dirty="0"/>
              <a:t>surveillance subventionnée par la </a:t>
            </a:r>
            <a:r>
              <a:rPr lang="fr-FR" dirty="0" smtClean="0"/>
              <a:t>Mairie, la ligue, et la délégation départementale. </a:t>
            </a:r>
            <a:r>
              <a:rPr lang="fr-FR" dirty="0" smtClean="0">
                <a:solidFill>
                  <a:srgbClr val="C00000"/>
                </a:solidFill>
              </a:rPr>
              <a:t>Depuis </a:t>
            </a:r>
            <a:r>
              <a:rPr lang="fr-FR" dirty="0">
                <a:solidFill>
                  <a:srgbClr val="C00000"/>
                </a:solidFill>
              </a:rPr>
              <a:t>pas une seule </a:t>
            </a:r>
            <a:r>
              <a:rPr lang="fr-FR" dirty="0" smtClean="0">
                <a:solidFill>
                  <a:srgbClr val="C00000"/>
                </a:solidFill>
              </a:rPr>
              <a:t>infraction.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>
                <a:solidFill>
                  <a:srgbClr val="0070C0"/>
                </a:solidFill>
              </a:rPr>
              <a:t>Tout nos remerciements pour ce financement.</a:t>
            </a:r>
            <a:endParaRPr lang="fr-FR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043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448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SOISSONS</a:t>
            </a:r>
            <a:endParaRPr lang="fr-FR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841664"/>
            <a:ext cx="10515600" cy="533529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L’école de modélisme très active.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La parade de la fête du haricot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841664"/>
            <a:ext cx="5286747" cy="34186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27" y="1704109"/>
            <a:ext cx="5378165" cy="30251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08" y="3709554"/>
            <a:ext cx="5378165" cy="30251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93" y="4050072"/>
            <a:ext cx="5737262" cy="27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60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208</Words>
  <Application>Microsoft Office PowerPoint</Application>
  <PresentationFormat>Grand écran</PresentationFormat>
  <Paragraphs>99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Thème Office</vt:lpstr>
      <vt:lpstr>Activité des clubs de l’Aisne</vt:lpstr>
      <vt:lpstr>Présentation PowerPoint</vt:lpstr>
      <vt:lpstr>CHAUNY 28 janvier inter club indoor Chauny (38 pilotes) 12 mai exposition de 2 jours fêtes des Rabelais Chauny. 08 juillet, inter club Chauny avec 48 pilotes. 2 septembre concours F3A coorganisé avec le club de Valencienne, 8 septembre exposition festi Sports de Chauny 16 septembre symposium helico   </vt:lpstr>
      <vt:lpstr>Présentation PowerPoint</vt:lpstr>
      <vt:lpstr>CHÂTEAU THIERRY</vt:lpstr>
      <vt:lpstr>CHÂTEAU THIERRY</vt:lpstr>
      <vt:lpstr>CHÂTEAU THIERRY</vt:lpstr>
      <vt:lpstr>CHARLY SUR MARNE</vt:lpstr>
      <vt:lpstr>SOISSONS</vt:lpstr>
      <vt:lpstr>SOISSONS</vt:lpstr>
      <vt:lpstr>Les effectifs dans l’AISNE</vt:lpstr>
      <vt:lpstr>SUBVENTIONS DEPARTEMENTALES de l’AISNE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Activité des clubs de l’Aisne</dc:title>
  <dc:creator>Bernard LITTIERE</dc:creator>
  <cp:lastModifiedBy>Bernard LITTIERE</cp:lastModifiedBy>
  <cp:revision>41</cp:revision>
  <dcterms:created xsi:type="dcterms:W3CDTF">2018-11-02T09:28:55Z</dcterms:created>
  <dcterms:modified xsi:type="dcterms:W3CDTF">2018-11-08T17:09:58Z</dcterms:modified>
</cp:coreProperties>
</file>