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68" r:id="rId6"/>
    <p:sldId id="266" r:id="rId7"/>
    <p:sldId id="267" r:id="rId8"/>
    <p:sldId id="258" r:id="rId9"/>
    <p:sldId id="259" r:id="rId10"/>
    <p:sldId id="260" r:id="rId11"/>
    <p:sldId id="261" r:id="rId12"/>
    <p:sldId id="263" r:id="rId13"/>
    <p:sldId id="26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9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791DEB-1382-4C92-8BF3-A6F6A4C93B25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D168B9E-66BC-49E7-9B74-26C78EEA37E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1DEB-1382-4C92-8BF3-A6F6A4C93B25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68B9E-66BC-49E7-9B74-26C78EEA37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1DEB-1382-4C92-8BF3-A6F6A4C93B25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68B9E-66BC-49E7-9B74-26C78EEA37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1DEB-1382-4C92-8BF3-A6F6A4C93B25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68B9E-66BC-49E7-9B74-26C78EEA37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791DEB-1382-4C92-8BF3-A6F6A4C93B25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D168B9E-66BC-49E7-9B74-26C78EEA37E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1DEB-1382-4C92-8BF3-A6F6A4C93B25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D168B9E-66BC-49E7-9B74-26C78EEA37E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1DEB-1382-4C92-8BF3-A6F6A4C93B25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D168B9E-66BC-49E7-9B74-26C78EEA37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1DEB-1382-4C92-8BF3-A6F6A4C93B25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68B9E-66BC-49E7-9B74-26C78EEA37E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1DEB-1382-4C92-8BF3-A6F6A4C93B25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68B9E-66BC-49E7-9B74-26C78EEA37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791DEB-1382-4C92-8BF3-A6F6A4C93B25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D168B9E-66BC-49E7-9B74-26C78EEA37E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791DEB-1382-4C92-8BF3-A6F6A4C93B25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D168B9E-66BC-49E7-9B74-26C78EEA37E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791DEB-1382-4C92-8BF3-A6F6A4C93B25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D168B9E-66BC-49E7-9B74-26C78EEA37E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CDAM 59</a:t>
            </a:r>
            <a:br>
              <a:rPr lang="fr-FR" dirty="0" smtClean="0"/>
            </a:br>
            <a:r>
              <a:rPr lang="fr-FR" dirty="0" err="1" smtClean="0"/>
              <a:t>Olhain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AG 10 NOV 2018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400" dirty="0" smtClean="0"/>
              <a:t>Rapport moral</a:t>
            </a:r>
            <a:endParaRPr lang="fr-FR" sz="4400" dirty="0"/>
          </a:p>
        </p:txBody>
      </p:sp>
      <p:pic>
        <p:nvPicPr>
          <p:cNvPr id="1026" name="Picture 2" descr="C:\Users\dhazebroucq\Dropbox\CDAM\Logos\logo nouveau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2016224" cy="201622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4230" y="3717032"/>
            <a:ext cx="22482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31268"/>
            <a:ext cx="2088232" cy="202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Meeting des Iles 2018</a:t>
            </a:r>
            <a:endParaRPr lang="fr-FR" dirty="0"/>
          </a:p>
        </p:txBody>
      </p:sp>
      <p:pic>
        <p:nvPicPr>
          <p:cNvPr id="8" name="Espace réservé du contenu 7" descr="iles 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456384" cy="194421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DSC_0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45916" y="1971110"/>
            <a:ext cx="2916308" cy="194365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:\Téléchargements\DSC_0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3711327" cy="247421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 descr="poilus mar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149080"/>
            <a:ext cx="3995935" cy="221782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Projets à 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20888"/>
            <a:ext cx="8373616" cy="2862883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fr-FR" dirty="0" smtClean="0"/>
              <a:t>Continuer à financer, autant que faire se peut, les projets des clubs, la participation aux différentes manifestations, l’aide à la compétition…</a:t>
            </a:r>
          </a:p>
          <a:p>
            <a:pPr>
              <a:buFontTx/>
              <a:buChar char="-"/>
            </a:pPr>
            <a:r>
              <a:rPr lang="fr-FR" dirty="0" smtClean="0"/>
              <a:t>Continuer à doter en matériel les clubs selon les besoins, nous prévoyons de fournir d’autres clubs en plus cette année avec la subvention </a:t>
            </a:r>
            <a:r>
              <a:rPr lang="fr-FR" smtClean="0"/>
              <a:t>bienvenue du CNDS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Nous sommes prêt à nous investir dans les </a:t>
            </a:r>
          </a:p>
          <a:p>
            <a:pPr>
              <a:buNone/>
            </a:pPr>
            <a:r>
              <a:rPr lang="fr-FR" dirty="0" smtClean="0"/>
              <a:t>projets des clubs, financement, aide à la </a:t>
            </a:r>
          </a:p>
          <a:p>
            <a:pPr>
              <a:buNone/>
            </a:pPr>
            <a:r>
              <a:rPr lang="fr-FR" dirty="0" smtClean="0"/>
              <a:t>constitution de dossiers de subventions, </a:t>
            </a:r>
          </a:p>
          <a:p>
            <a:pPr>
              <a:buNone/>
            </a:pPr>
            <a:r>
              <a:rPr lang="fr-FR" dirty="0" smtClean="0"/>
              <a:t>appui auprès des instances politiques.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Nous avons besoin pour cela de rester </a:t>
            </a:r>
          </a:p>
          <a:p>
            <a:pPr>
              <a:buNone/>
            </a:pPr>
            <a:r>
              <a:rPr lang="fr-FR" dirty="0" smtClean="0"/>
              <a:t>identifiables et visibles pour les politique</a:t>
            </a:r>
          </a:p>
          <a:p>
            <a:pPr>
              <a:buNone/>
            </a:pPr>
            <a:r>
              <a:rPr lang="fr-FR" dirty="0" smtClean="0"/>
              <a:t>et d’avoir les moyens financiers adéquats.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CDAM dans la Ligue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6237"/>
            <a:ext cx="7859216" cy="4526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Le CDAM 59 reste une entité active dans la </a:t>
            </a:r>
          </a:p>
          <a:p>
            <a:pPr>
              <a:buNone/>
            </a:pPr>
            <a:r>
              <a:rPr lang="fr-FR" dirty="0" smtClean="0"/>
              <a:t>LAM </a:t>
            </a:r>
            <a:r>
              <a:rPr lang="fr-FR" dirty="0" err="1" smtClean="0"/>
              <a:t>HdF</a:t>
            </a:r>
            <a:r>
              <a:rPr lang="fr-FR" dirty="0" smtClean="0"/>
              <a:t>, comme le CDAM 62.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Nous sommes toujours visible par les </a:t>
            </a:r>
          </a:p>
          <a:p>
            <a:pPr>
              <a:buNone/>
            </a:pPr>
            <a:r>
              <a:rPr lang="fr-FR" dirty="0" smtClean="0"/>
              <a:t>instances politiques locales, et libre de nos </a:t>
            </a:r>
          </a:p>
          <a:p>
            <a:pPr>
              <a:buNone/>
            </a:pPr>
            <a:r>
              <a:rPr lang="fr-FR" dirty="0" smtClean="0"/>
              <a:t>choix.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Nous bénéficions de nos propre sources de </a:t>
            </a:r>
          </a:p>
          <a:p>
            <a:pPr>
              <a:buNone/>
            </a:pPr>
            <a:r>
              <a:rPr lang="fr-FR" dirty="0" smtClean="0"/>
              <a:t>financement et les affectons selon les </a:t>
            </a:r>
          </a:p>
          <a:p>
            <a:pPr>
              <a:buNone/>
            </a:pPr>
            <a:r>
              <a:rPr lang="fr-FR" dirty="0" smtClean="0"/>
              <a:t>demandes et les besoins.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chiffres (2017/2018)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23 clubs – 1 club supplémentaires cette année : Association modélisme de Lomme</a:t>
            </a:r>
          </a:p>
          <a:p>
            <a:r>
              <a:rPr lang="fr-FR" dirty="0" smtClean="0"/>
              <a:t> 776 licenciés (N-1 +11)</a:t>
            </a:r>
          </a:p>
          <a:p>
            <a:r>
              <a:rPr lang="fr-FR" dirty="0" smtClean="0"/>
              <a:t> 31 féminines – 20 dirigeantes et 11 pratiquantes loisirs (n-1 27 dont 17 dirigeantes)</a:t>
            </a:r>
          </a:p>
          <a:p>
            <a:r>
              <a:rPr lang="fr-FR" dirty="0" smtClean="0"/>
              <a:t> Nous remontons doucement la pente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50952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Qualifications, ailes et brevets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40 </a:t>
            </a:r>
            <a:r>
              <a:rPr lang="fr-FR" dirty="0" err="1" smtClean="0"/>
              <a:t>Qpdd</a:t>
            </a:r>
            <a:endParaRPr lang="fr-FR" dirty="0" smtClean="0"/>
          </a:p>
          <a:p>
            <a:r>
              <a:rPr lang="fr-FR" dirty="0" smtClean="0"/>
              <a:t>10 ailes (1 or, 2 argent, 6 bronze, i bronze planeur</a:t>
            </a:r>
          </a:p>
          <a:p>
            <a:r>
              <a:rPr lang="fr-FR" dirty="0" smtClean="0"/>
              <a:t>Brevet A</a:t>
            </a:r>
          </a:p>
          <a:p>
            <a:pPr>
              <a:buNone/>
            </a:pPr>
            <a:r>
              <a:rPr lang="fr-FR" dirty="0" smtClean="0"/>
              <a:t>	- 40 avions – 12 planeurs – 5 hélicos </a:t>
            </a:r>
          </a:p>
          <a:p>
            <a:pPr>
              <a:buNone/>
            </a:pPr>
            <a:r>
              <a:rPr lang="fr-FR" dirty="0" smtClean="0"/>
              <a:t>Brevet B</a:t>
            </a:r>
          </a:p>
          <a:p>
            <a:pPr>
              <a:buNone/>
            </a:pPr>
            <a:r>
              <a:rPr lang="fr-FR" dirty="0" smtClean="0"/>
              <a:t>	- 1 avion – 1 hélico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Manifestations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F3A - 2 concours Valenciennes 30 juin et 1er juillet</a:t>
            </a:r>
          </a:p>
          <a:p>
            <a:r>
              <a:rPr lang="fr-FR" dirty="0" smtClean="0"/>
              <a:t>F3P – AMC Douai – Coupe des </a:t>
            </a:r>
            <a:r>
              <a:rPr lang="fr-FR" dirty="0" err="1" smtClean="0"/>
              <a:t>Ch’tis</a:t>
            </a:r>
            <a:r>
              <a:rPr lang="fr-FR" dirty="0" smtClean="0"/>
              <a:t> – 20 janvier</a:t>
            </a:r>
          </a:p>
          <a:p>
            <a:r>
              <a:rPr lang="fr-FR" dirty="0" smtClean="0"/>
              <a:t>F3P – 3L Lys les Lannoy 11 février</a:t>
            </a:r>
          </a:p>
          <a:p>
            <a:r>
              <a:rPr lang="fr-FR" dirty="0" smtClean="0"/>
              <a:t>F3J – FRM Bondues Coupe d’hiver 18 mars</a:t>
            </a:r>
          </a:p>
          <a:p>
            <a:r>
              <a:rPr lang="fr-FR" dirty="0" smtClean="0"/>
              <a:t>Formule France FRM Bondues 8 mai</a:t>
            </a:r>
          </a:p>
          <a:p>
            <a:r>
              <a:rPr lang="fr-FR" dirty="0" smtClean="0"/>
              <a:t>Vol libre Extérieur UALRT </a:t>
            </a:r>
            <a:r>
              <a:rPr lang="fr-FR" dirty="0" err="1" smtClean="0"/>
              <a:t>Niergnies</a:t>
            </a:r>
            <a:r>
              <a:rPr lang="fr-FR" dirty="0" smtClean="0"/>
              <a:t> 15 et 21 avril – 6 mai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628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8 Stages de formations et d’initiation Modèles </a:t>
            </a:r>
            <a:r>
              <a:rPr lang="fr-FR" dirty="0" err="1" smtClean="0"/>
              <a:t>Spaciaux</a:t>
            </a:r>
            <a:r>
              <a:rPr lang="fr-FR" dirty="0" smtClean="0"/>
              <a:t> par Sandrine et Benjamin -  LCE Modèles </a:t>
            </a:r>
            <a:r>
              <a:rPr lang="fr-FR" dirty="0" err="1" smtClean="0"/>
              <a:t>spaciaux</a:t>
            </a:r>
            <a:endParaRPr lang="fr-FR" dirty="0" smtClean="0"/>
          </a:p>
          <a:p>
            <a:r>
              <a:rPr lang="fr-FR" dirty="0" smtClean="0"/>
              <a:t>1 stage d’initiation - Looping club </a:t>
            </a:r>
            <a:r>
              <a:rPr lang="fr-FR" dirty="0" err="1" smtClean="0"/>
              <a:t>Annoeullin</a:t>
            </a:r>
            <a:endParaRPr lang="fr-FR" dirty="0" smtClean="0"/>
          </a:p>
          <a:p>
            <a:r>
              <a:rPr lang="fr-FR" dirty="0" smtClean="0"/>
              <a:t>4 Journées annuelles des associations </a:t>
            </a:r>
          </a:p>
          <a:p>
            <a:pPr>
              <a:buNone/>
            </a:pPr>
            <a:r>
              <a:rPr lang="fr-FR" dirty="0" smtClean="0"/>
              <a:t>- CLIC </a:t>
            </a:r>
            <a:r>
              <a:rPr lang="fr-FR" dirty="0" err="1" smtClean="0"/>
              <a:t>Aéromodèlisme</a:t>
            </a:r>
            <a:endParaRPr lang="fr-FR" dirty="0" smtClean="0"/>
          </a:p>
          <a:p>
            <a:r>
              <a:rPr lang="fr-FR" dirty="0" smtClean="0"/>
              <a:t>3 Meetings indoor – Douai-Cambrai-Armentières </a:t>
            </a:r>
            <a:r>
              <a:rPr lang="fr-FR" dirty="0" err="1" smtClean="0"/>
              <a:t>Berthem</a:t>
            </a:r>
            <a:endParaRPr lang="fr-FR" dirty="0" smtClean="0"/>
          </a:p>
          <a:p>
            <a:r>
              <a:rPr lang="fr-FR" dirty="0" smtClean="0"/>
              <a:t>3 expos/Portes ouverte/Bourses échanges</a:t>
            </a:r>
          </a:p>
          <a:p>
            <a:pPr>
              <a:buNone/>
            </a:pPr>
            <a:r>
              <a:rPr lang="fr-FR" dirty="0" smtClean="0"/>
              <a:t>	Les Faucheurs / Douai / FRM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Vol libre UALRT </a:t>
            </a:r>
            <a:r>
              <a:rPr lang="fr-FR" dirty="0" err="1" smtClean="0"/>
              <a:t>Niergnies</a:t>
            </a:r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On pourra toujours regretter le manque</a:t>
            </a:r>
          </a:p>
          <a:p>
            <a:pPr>
              <a:buNone/>
            </a:pPr>
            <a:r>
              <a:rPr lang="fr-FR" dirty="0" smtClean="0"/>
              <a:t>d’enthousiasme pour l’organisation de</a:t>
            </a:r>
          </a:p>
          <a:p>
            <a:pPr>
              <a:buNone/>
            </a:pPr>
            <a:r>
              <a:rPr lang="fr-FR" dirty="0" smtClean="0"/>
              <a:t>Concours, mais « les conseilleurs sont</a:t>
            </a:r>
          </a:p>
          <a:p>
            <a:pPr>
              <a:buNone/>
            </a:pPr>
            <a:r>
              <a:rPr lang="fr-FR" dirty="0" smtClean="0"/>
              <a:t>rarement les payeurs » et on peut</a:t>
            </a:r>
          </a:p>
          <a:p>
            <a:pPr>
              <a:buNone/>
            </a:pPr>
            <a:r>
              <a:rPr lang="fr-FR" dirty="0" smtClean="0"/>
              <a:t>comprendre que les adhérents non </a:t>
            </a:r>
          </a:p>
          <a:p>
            <a:pPr>
              <a:buNone/>
            </a:pPr>
            <a:r>
              <a:rPr lang="fr-FR" dirty="0" smtClean="0"/>
              <a:t>compétiteurs dans l’âme ne soient pas </a:t>
            </a:r>
          </a:p>
          <a:p>
            <a:pPr>
              <a:buNone/>
            </a:pPr>
            <a:r>
              <a:rPr lang="fr-FR" dirty="0" smtClean="0"/>
              <a:t>attirés par ces manifestations.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Manifestations Publiques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30 juin 1 juillet - Meeting à Gravelines </a:t>
            </a:r>
            <a:r>
              <a:rPr lang="fr-FR" dirty="0" err="1" smtClean="0"/>
              <a:t>Gravelines</a:t>
            </a:r>
            <a:r>
              <a:rPr lang="fr-FR" dirty="0" smtClean="0"/>
              <a:t> </a:t>
            </a:r>
            <a:r>
              <a:rPr lang="fr-FR" dirty="0" err="1" smtClean="0"/>
              <a:t>modèlisme</a:t>
            </a:r>
            <a:endParaRPr lang="fr-FR" dirty="0" smtClean="0"/>
          </a:p>
          <a:p>
            <a:r>
              <a:rPr lang="fr-FR" dirty="0" smtClean="0"/>
              <a:t>2 sept – </a:t>
            </a:r>
            <a:r>
              <a:rPr lang="fr-FR" dirty="0" err="1" smtClean="0"/>
              <a:t>Aéroshow</a:t>
            </a:r>
            <a:r>
              <a:rPr lang="fr-FR" dirty="0" smtClean="0"/>
              <a:t> du Mont des Cats Armentières </a:t>
            </a:r>
            <a:r>
              <a:rPr lang="fr-FR" dirty="0" err="1" smtClean="0"/>
              <a:t>Berthem</a:t>
            </a:r>
            <a:r>
              <a:rPr lang="fr-FR" dirty="0" smtClean="0"/>
              <a:t> Model Club</a:t>
            </a:r>
          </a:p>
          <a:p>
            <a:r>
              <a:rPr lang="fr-FR" dirty="0" smtClean="0"/>
              <a:t>29 / 30 sept – Jet Meeting Jacques </a:t>
            </a:r>
            <a:r>
              <a:rPr lang="fr-FR" dirty="0" err="1" smtClean="0"/>
              <a:t>Mayeux</a:t>
            </a:r>
            <a:r>
              <a:rPr lang="fr-FR" dirty="0" smtClean="0"/>
              <a:t> Maubeuge Association </a:t>
            </a:r>
            <a:r>
              <a:rPr lang="fr-FR" dirty="0" err="1" smtClean="0"/>
              <a:t>Aéro</a:t>
            </a:r>
            <a:r>
              <a:rPr lang="fr-FR" dirty="0" smtClean="0"/>
              <a:t> Bassin de la Sambre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SUBVENTIONS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CNDS (JS) :</a:t>
            </a:r>
          </a:p>
          <a:p>
            <a:r>
              <a:rPr lang="fr-FR" sz="2400" dirty="0" smtClean="0"/>
              <a:t>Développement de l’activité et compétition 3600 €</a:t>
            </a:r>
          </a:p>
          <a:p>
            <a:pPr>
              <a:buNone/>
            </a:pPr>
            <a:r>
              <a:rPr lang="fr-FR" sz="2400" dirty="0" smtClean="0"/>
              <a:t>La ligne 14/18 n’est pas reconduite </a:t>
            </a:r>
          </a:p>
          <a:p>
            <a:pPr>
              <a:buNone/>
            </a:pPr>
            <a:r>
              <a:rPr lang="fr-FR" sz="2400" dirty="0" smtClean="0"/>
              <a:t>La subvention nous a été notifiée le 3 novembre, soit 4</a:t>
            </a:r>
          </a:p>
          <a:p>
            <a:pPr>
              <a:buNone/>
            </a:pPr>
            <a:r>
              <a:rPr lang="fr-FR" sz="2400" dirty="0" smtClean="0"/>
              <a:t>mois de décalage par rapport aux autres années.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Dépt</a:t>
            </a:r>
            <a:r>
              <a:rPr lang="fr-FR" dirty="0" smtClean="0"/>
              <a:t> du Nord :</a:t>
            </a:r>
          </a:p>
          <a:p>
            <a:r>
              <a:rPr lang="fr-FR" sz="2400" dirty="0" smtClean="0"/>
              <a:t> Accompagnement des jeunes 		        500 €</a:t>
            </a:r>
          </a:p>
          <a:p>
            <a:r>
              <a:rPr lang="fr-FR" sz="2400" dirty="0" smtClean="0"/>
              <a:t> Acquisition de matériel			        1000 €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</a:t>
            </a:r>
            <a:r>
              <a:rPr lang="fr-FR" sz="2400" b="1" dirty="0" smtClean="0"/>
              <a:t>FFAM via LAM HDF </a:t>
            </a:r>
            <a:r>
              <a:rPr lang="fr-FR" sz="2400" dirty="0" smtClean="0"/>
              <a:t>			         920 €</a:t>
            </a:r>
          </a:p>
          <a:p>
            <a:pPr>
              <a:buNone/>
            </a:pPr>
            <a:endParaRPr lang="fr-FR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des fonds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743575" algn="l"/>
              </a:tabLst>
            </a:pPr>
            <a:r>
              <a:rPr lang="fr-FR" dirty="0" smtClean="0"/>
              <a:t>Licences féminines  	500 €</a:t>
            </a:r>
          </a:p>
          <a:p>
            <a:pPr>
              <a:tabLst>
                <a:tab pos="5743575" algn="l"/>
              </a:tabLst>
            </a:pPr>
            <a:r>
              <a:rPr lang="fr-FR" dirty="0" smtClean="0"/>
              <a:t>Challenge jeunes 	1000 €</a:t>
            </a:r>
          </a:p>
          <a:p>
            <a:pPr>
              <a:tabLst>
                <a:tab pos="5743575" algn="l"/>
              </a:tabLst>
            </a:pPr>
            <a:r>
              <a:rPr lang="fr-FR" dirty="0" smtClean="0"/>
              <a:t>Subventions clubs	300 € </a:t>
            </a:r>
            <a:r>
              <a:rPr lang="fr-FR" sz="2000" dirty="0" smtClean="0"/>
              <a:t>(accompagnement FFAM /LAM)</a:t>
            </a:r>
          </a:p>
          <a:p>
            <a:pPr>
              <a:tabLst>
                <a:tab pos="5743575" algn="l"/>
              </a:tabLst>
            </a:pPr>
            <a:r>
              <a:rPr lang="fr-FR" dirty="0" smtClean="0"/>
              <a:t>Ailes et brevets	300 €</a:t>
            </a:r>
          </a:p>
          <a:p>
            <a:pPr>
              <a:tabLst>
                <a:tab pos="5743575" algn="l"/>
              </a:tabLst>
            </a:pPr>
            <a:r>
              <a:rPr lang="fr-FR" dirty="0" smtClean="0"/>
              <a:t>Meeting des Iles (14/18)	1500 €</a:t>
            </a:r>
          </a:p>
          <a:p>
            <a:pPr>
              <a:tabLst>
                <a:tab pos="5743575" algn="l"/>
              </a:tabLst>
            </a:pPr>
            <a:r>
              <a:rPr lang="fr-FR" dirty="0" smtClean="0"/>
              <a:t>Dotation imprimantes 3 D 	1070 €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508</TotalTime>
  <Words>479</Words>
  <Application>Microsoft Office PowerPoint</Application>
  <PresentationFormat>Affichage à l'écran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Rockwell</vt:lpstr>
      <vt:lpstr>Wingdings 2</vt:lpstr>
      <vt:lpstr>Fonderie</vt:lpstr>
      <vt:lpstr>CDAM 59 Olhain  AG 10 NOV 2018</vt:lpstr>
      <vt:lpstr>Les chiffres (2017/2018)</vt:lpstr>
      <vt:lpstr>Qualifications, ailes et brevets </vt:lpstr>
      <vt:lpstr>Manifestations</vt:lpstr>
      <vt:lpstr>Présentation PowerPoint</vt:lpstr>
      <vt:lpstr>Présentation PowerPoint</vt:lpstr>
      <vt:lpstr>Manifestations Publiques</vt:lpstr>
      <vt:lpstr>SUBVENTIONS</vt:lpstr>
      <vt:lpstr>Utilisation des fonds</vt:lpstr>
      <vt:lpstr>Meeting des Iles 2018</vt:lpstr>
      <vt:lpstr>Projets à venir</vt:lpstr>
      <vt:lpstr>Présentation PowerPoint</vt:lpstr>
      <vt:lpstr>Le CDAM dans la Ligue</vt:lpstr>
    </vt:vector>
  </TitlesOfParts>
  <Company>Université Lille 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CDAM 59 Albert  AG 12 NOV 2016</dc:title>
  <dc:creator>dhazebroucq</dc:creator>
  <cp:lastModifiedBy>HOUEL</cp:lastModifiedBy>
  <cp:revision>71</cp:revision>
  <dcterms:created xsi:type="dcterms:W3CDTF">2017-11-09T09:41:23Z</dcterms:created>
  <dcterms:modified xsi:type="dcterms:W3CDTF">2018-11-09T06:28:54Z</dcterms:modified>
</cp:coreProperties>
</file>