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7" r:id="rId10"/>
    <p:sldId id="259" r:id="rId11"/>
    <p:sldId id="269" r:id="rId12"/>
    <p:sldId id="270" r:id="rId13"/>
    <p:sldId id="274" r:id="rId14"/>
    <p:sldId id="271" r:id="rId15"/>
    <p:sldId id="273" r:id="rId16"/>
    <p:sldId id="272" r:id="rId17"/>
    <p:sldId id="275" r:id="rId18"/>
    <p:sldId id="26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09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452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87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0110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953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495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860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026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07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60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24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7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63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48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755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38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472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DF77749-D22B-4E43-84BD-6A9565C5F8DD}" type="datetimeFigureOut">
              <a:rPr lang="fr-FR" smtClean="0"/>
              <a:t>09/11/2018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5A30479-1144-4552-8EBA-7E19C3FAC6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772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5162A50-3D75-412A-949F-530838FAB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011" y="3121932"/>
            <a:ext cx="7494134" cy="1815828"/>
          </a:xfrm>
        </p:spPr>
        <p:txBody>
          <a:bodyPr>
            <a:normAutofit fontScale="90000"/>
          </a:bodyPr>
          <a:lstStyle/>
          <a:p>
            <a:r>
              <a:rPr lang="fr-FR" dirty="0"/>
              <a:t>Rapport Financier</a:t>
            </a:r>
            <a:br>
              <a:rPr lang="fr-FR" dirty="0"/>
            </a:br>
            <a:r>
              <a:rPr lang="fr-FR" dirty="0"/>
              <a:t> </a:t>
            </a:r>
            <a:r>
              <a:rPr lang="fr-FR" dirty="0" smtClean="0"/>
              <a:t>2018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1026" name="Picture 2" descr="Résultat de recherche d'images pour &quot;ligue d'aeromodélisme des hauts de france&quot;">
            <a:extLst>
              <a:ext uri="{FF2B5EF4-FFF2-40B4-BE49-F238E27FC236}">
                <a16:creationId xmlns:a16="http://schemas.microsoft.com/office/drawing/2014/main" xmlns="" id="{4561AEE1-0F29-4121-BD18-B8AD01B84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560" y="179886"/>
            <a:ext cx="27527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70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ésultat de recherche d'images pour &quot;ligue d'aeromodélisme des hauts de france&quot;">
            <a:extLst>
              <a:ext uri="{FF2B5EF4-FFF2-40B4-BE49-F238E27FC236}">
                <a16:creationId xmlns:a16="http://schemas.microsoft.com/office/drawing/2014/main" xmlns="" id="{93281BF7-FB07-4E5E-AEA9-17A956694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573" y="4551861"/>
            <a:ext cx="1906089" cy="190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" y="0"/>
            <a:ext cx="5531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47E94141-B481-4A37-906A-13AB9C34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0" y="2006600"/>
            <a:ext cx="10745789" cy="2281600"/>
          </a:xfrm>
        </p:spPr>
        <p:txBody>
          <a:bodyPr>
            <a:normAutofit/>
          </a:bodyPr>
          <a:lstStyle/>
          <a:p>
            <a:r>
              <a:rPr lang="fr-FR" sz="4900" dirty="0"/>
              <a:t>4</a:t>
            </a:r>
            <a:r>
              <a:rPr lang="fr-FR" sz="4900" dirty="0" smtClean="0"/>
              <a:t> – REPARTITION PAR DEPARTEMENT</a:t>
            </a:r>
            <a:endParaRPr lang="fr-FR" sz="4900" dirty="0"/>
          </a:p>
        </p:txBody>
      </p:sp>
    </p:spTree>
    <p:extLst>
      <p:ext uri="{BB962C8B-B14F-4D97-AF65-F5344CB8AC3E}">
        <p14:creationId xmlns:p14="http://schemas.microsoft.com/office/powerpoint/2010/main" val="77992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xmlns="" id="{47E94141-B481-4A37-906A-13AB9C34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0" y="2006600"/>
            <a:ext cx="10745789" cy="2281600"/>
          </a:xfrm>
        </p:spPr>
        <p:txBody>
          <a:bodyPr>
            <a:normAutofit/>
          </a:bodyPr>
          <a:lstStyle/>
          <a:p>
            <a:r>
              <a:rPr lang="fr-FR" sz="4900" dirty="0" err="1" smtClean="0"/>
              <a:t>aisne</a:t>
            </a:r>
            <a:endParaRPr lang="fr-FR" sz="4900" dirty="0"/>
          </a:p>
        </p:txBody>
      </p:sp>
    </p:spTree>
    <p:extLst>
      <p:ext uri="{BB962C8B-B14F-4D97-AF65-F5344CB8AC3E}">
        <p14:creationId xmlns:p14="http://schemas.microsoft.com/office/powerpoint/2010/main" val="265459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80" y="167424"/>
            <a:ext cx="5666900" cy="66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7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47E94141-B481-4A37-906A-13AB9C34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0" y="2006600"/>
            <a:ext cx="10745789" cy="2281600"/>
          </a:xfrm>
        </p:spPr>
        <p:txBody>
          <a:bodyPr>
            <a:normAutofit/>
          </a:bodyPr>
          <a:lstStyle/>
          <a:p>
            <a:r>
              <a:rPr lang="fr-FR" sz="4900" dirty="0" smtClean="0"/>
              <a:t>OISE</a:t>
            </a:r>
            <a:endParaRPr lang="fr-FR" sz="4900" dirty="0"/>
          </a:p>
        </p:txBody>
      </p:sp>
    </p:spTree>
    <p:extLst>
      <p:ext uri="{BB962C8B-B14F-4D97-AF65-F5344CB8AC3E}">
        <p14:creationId xmlns:p14="http://schemas.microsoft.com/office/powerpoint/2010/main" val="245409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3" y="91371"/>
            <a:ext cx="5618582" cy="66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7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47E94141-B481-4A37-906A-13AB9C34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0" y="2006600"/>
            <a:ext cx="10745789" cy="2281600"/>
          </a:xfrm>
        </p:spPr>
        <p:txBody>
          <a:bodyPr>
            <a:normAutofit/>
          </a:bodyPr>
          <a:lstStyle/>
          <a:p>
            <a:r>
              <a:rPr lang="fr-FR" sz="4900" dirty="0" smtClean="0"/>
              <a:t>SOMME</a:t>
            </a:r>
            <a:endParaRPr lang="fr-FR" sz="4900" dirty="0"/>
          </a:p>
        </p:txBody>
      </p:sp>
    </p:spTree>
    <p:extLst>
      <p:ext uri="{BB962C8B-B14F-4D97-AF65-F5344CB8AC3E}">
        <p14:creationId xmlns:p14="http://schemas.microsoft.com/office/powerpoint/2010/main" val="39021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7" y="102629"/>
            <a:ext cx="5568713" cy="658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95B882-321E-4C4A-8ADB-874A977CA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1576" y="3428999"/>
            <a:ext cx="6498298" cy="571502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Merci de votre attention …</a:t>
            </a:r>
          </a:p>
        </p:txBody>
      </p:sp>
      <p:pic>
        <p:nvPicPr>
          <p:cNvPr id="4" name="Picture 2" descr="Résultat de recherche d'images pour &quot;ligue d'aeromodélisme des hauts de france&quot;">
            <a:extLst>
              <a:ext uri="{FF2B5EF4-FFF2-40B4-BE49-F238E27FC236}">
                <a16:creationId xmlns:a16="http://schemas.microsoft.com/office/drawing/2014/main" xmlns="" id="{384B4262-27B2-40C5-827D-CDEA19FC0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573" y="4551861"/>
            <a:ext cx="1906089" cy="190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44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xmlns="" id="{7191063D-6D48-4C2E-AA17-6627453B1723}"/>
              </a:ext>
            </a:extLst>
          </p:cNvPr>
          <p:cNvSpPr txBox="1">
            <a:spLocks/>
          </p:cNvSpPr>
          <p:nvPr/>
        </p:nvSpPr>
        <p:spPr>
          <a:xfrm>
            <a:off x="436212" y="2887634"/>
            <a:ext cx="6725286" cy="11809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7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2800" dirty="0"/>
              <a:t>2 </a:t>
            </a:r>
            <a:r>
              <a:rPr lang="fr-FR" sz="12800" dirty="0" smtClean="0"/>
              <a:t>- Bilan </a:t>
            </a:r>
            <a:r>
              <a:rPr lang="fr-FR" sz="5400" dirty="0"/>
              <a:t/>
            </a:r>
            <a:br>
              <a:rPr lang="fr-FR" sz="5400" dirty="0"/>
            </a:br>
            <a:r>
              <a:rPr lang="fr-FR" sz="5400" dirty="0"/>
              <a:t/>
            </a:r>
            <a:br>
              <a:rPr lang="fr-FR" sz="5400" dirty="0"/>
            </a:br>
            <a:endParaRPr lang="fr-FR" sz="5400" dirty="0"/>
          </a:p>
        </p:txBody>
      </p:sp>
      <p:pic>
        <p:nvPicPr>
          <p:cNvPr id="7" name="Picture 2" descr="Résultat de recherche d'images pour &quot;ligue d'aeromodélisme des hauts de france&quot;">
            <a:extLst>
              <a:ext uri="{FF2B5EF4-FFF2-40B4-BE49-F238E27FC236}">
                <a16:creationId xmlns:a16="http://schemas.microsoft.com/office/drawing/2014/main" xmlns="" id="{589C534C-C8C5-4B46-BA71-0F0012E93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474" y="508499"/>
            <a:ext cx="834526" cy="83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xmlns="" id="{725998AF-C7BB-433A-B260-9B7915B8EABB}"/>
              </a:ext>
            </a:extLst>
          </p:cNvPr>
          <p:cNvSpPr txBox="1">
            <a:spLocks/>
          </p:cNvSpPr>
          <p:nvPr/>
        </p:nvSpPr>
        <p:spPr>
          <a:xfrm>
            <a:off x="436212" y="3963490"/>
            <a:ext cx="8768528" cy="11809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9200" dirty="0"/>
              <a:t>3 - Budget prévisionnel  </a:t>
            </a:r>
            <a:r>
              <a:rPr lang="fr-FR" sz="19200" dirty="0" smtClean="0"/>
              <a:t>2019 </a:t>
            </a:r>
            <a:r>
              <a:rPr lang="fr-FR" sz="5400" dirty="0"/>
              <a:t/>
            </a:r>
            <a:br>
              <a:rPr lang="fr-FR" sz="5400" dirty="0"/>
            </a:br>
            <a:r>
              <a:rPr lang="fr-FR" sz="5400" dirty="0"/>
              <a:t/>
            </a:r>
            <a:br>
              <a:rPr lang="fr-FR" sz="5400" dirty="0"/>
            </a:br>
            <a:endParaRPr lang="fr-FR" sz="5400" dirty="0"/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xmlns="" id="{7191063D-6D48-4C2E-AA17-6627453B1723}"/>
              </a:ext>
            </a:extLst>
          </p:cNvPr>
          <p:cNvSpPr txBox="1">
            <a:spLocks/>
          </p:cNvSpPr>
          <p:nvPr/>
        </p:nvSpPr>
        <p:spPr>
          <a:xfrm>
            <a:off x="436212" y="1715087"/>
            <a:ext cx="7233551" cy="18541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800" dirty="0"/>
              <a:t>1</a:t>
            </a:r>
            <a:r>
              <a:rPr lang="fr-FR" sz="4800" dirty="0" smtClean="0"/>
              <a:t> - Compte de résultat </a:t>
            </a:r>
            <a:endParaRPr lang="fr-FR" sz="4800" dirty="0"/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xmlns="" id="{725998AF-C7BB-433A-B260-9B7915B8EABB}"/>
              </a:ext>
            </a:extLst>
          </p:cNvPr>
          <p:cNvSpPr txBox="1">
            <a:spLocks/>
          </p:cNvSpPr>
          <p:nvPr/>
        </p:nvSpPr>
        <p:spPr>
          <a:xfrm>
            <a:off x="436212" y="4923997"/>
            <a:ext cx="10032734" cy="11809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9200" dirty="0"/>
              <a:t>4</a:t>
            </a:r>
            <a:r>
              <a:rPr lang="fr-FR" sz="19200" dirty="0" smtClean="0"/>
              <a:t> - Répartition par département</a:t>
            </a:r>
            <a:r>
              <a:rPr lang="fr-FR" sz="5400" dirty="0"/>
              <a:t/>
            </a:r>
            <a:br>
              <a:rPr lang="fr-FR" sz="5400" dirty="0"/>
            </a:br>
            <a:r>
              <a:rPr lang="fr-FR" sz="5400" dirty="0"/>
              <a:t/>
            </a:r>
            <a:br>
              <a:rPr lang="fr-FR" sz="5400" dirty="0"/>
            </a:b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1906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7E94141-B481-4A37-906A-13AB9C349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900" dirty="0"/>
              <a:t>1 - Compte de résultat</a:t>
            </a:r>
          </a:p>
        </p:txBody>
      </p:sp>
      <p:pic>
        <p:nvPicPr>
          <p:cNvPr id="4" name="Picture 2" descr="Résultat de recherche d'images pour &quot;ligue d'aeromodélisme des hauts de france&quot;">
            <a:extLst>
              <a:ext uri="{FF2B5EF4-FFF2-40B4-BE49-F238E27FC236}">
                <a16:creationId xmlns:a16="http://schemas.microsoft.com/office/drawing/2014/main" xmlns="" id="{D0275E4E-0A7A-4A22-9034-C997F5A8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474" y="508499"/>
            <a:ext cx="834526" cy="83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12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BA81071-33CA-46AC-A07C-C3B16D4026E9}"/>
              </a:ext>
            </a:extLst>
          </p:cNvPr>
          <p:cNvSpPr txBox="1">
            <a:spLocks/>
          </p:cNvSpPr>
          <p:nvPr/>
        </p:nvSpPr>
        <p:spPr>
          <a:xfrm>
            <a:off x="3014662" y="800102"/>
            <a:ext cx="6559644" cy="942973"/>
          </a:xfrm>
          <a:prstGeom prst="rect">
            <a:avLst/>
          </a:prstGeom>
        </p:spPr>
        <p:txBody>
          <a:bodyPr>
            <a:noAutofit/>
          </a:bodyPr>
          <a:lstStyle>
            <a:lvl1pPr marL="3444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dirty="0"/>
              <a:t>Produits </a:t>
            </a:r>
            <a:r>
              <a:rPr lang="fr-FR" sz="4000" dirty="0" smtClean="0"/>
              <a:t>d’exploitation</a:t>
            </a:r>
            <a:endParaRPr lang="fr-FR" sz="4000" dirty="0"/>
          </a:p>
        </p:txBody>
      </p:sp>
      <p:pic>
        <p:nvPicPr>
          <p:cNvPr id="4" name="Picture 2" descr="Résultat de recherche d'images pour &quot;ligue d'aeromodélisme des hauts de france&quot;">
            <a:extLst>
              <a:ext uri="{FF2B5EF4-FFF2-40B4-BE49-F238E27FC236}">
                <a16:creationId xmlns:a16="http://schemas.microsoft.com/office/drawing/2014/main" xmlns="" id="{5604D850-E5D5-4B21-B238-59AA5CA70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474" y="508499"/>
            <a:ext cx="834526" cy="83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8" y="1743074"/>
            <a:ext cx="11381385" cy="470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1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BA81071-33CA-46AC-A07C-C3B16D4026E9}"/>
              </a:ext>
            </a:extLst>
          </p:cNvPr>
          <p:cNvSpPr txBox="1">
            <a:spLocks/>
          </p:cNvSpPr>
          <p:nvPr/>
        </p:nvSpPr>
        <p:spPr>
          <a:xfrm>
            <a:off x="2566427" y="127749"/>
            <a:ext cx="7124420" cy="942973"/>
          </a:xfrm>
          <a:prstGeom prst="rect">
            <a:avLst/>
          </a:prstGeom>
        </p:spPr>
        <p:txBody>
          <a:bodyPr>
            <a:noAutofit/>
          </a:bodyPr>
          <a:lstStyle>
            <a:lvl1pPr marL="3444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dirty="0"/>
              <a:t>Charges </a:t>
            </a:r>
            <a:r>
              <a:rPr lang="fr-FR" sz="4000" dirty="0" smtClean="0"/>
              <a:t>d’exploitation</a:t>
            </a:r>
            <a:endParaRPr lang="fr-FR" sz="4000" dirty="0"/>
          </a:p>
        </p:txBody>
      </p:sp>
      <p:pic>
        <p:nvPicPr>
          <p:cNvPr id="7" name="Picture 2" descr="Résultat de recherche d'images pour &quot;ligue d'aeromodélisme des hauts de france&quot;">
            <a:extLst>
              <a:ext uri="{FF2B5EF4-FFF2-40B4-BE49-F238E27FC236}">
                <a16:creationId xmlns:a16="http://schemas.microsoft.com/office/drawing/2014/main" xmlns="" id="{E52A93C6-823D-458E-BC01-81D0ACFB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474" y="508499"/>
            <a:ext cx="834526" cy="83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8" y="1343025"/>
            <a:ext cx="10918564" cy="491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1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BA81071-33CA-46AC-A07C-C3B16D4026E9}"/>
              </a:ext>
            </a:extLst>
          </p:cNvPr>
          <p:cNvSpPr txBox="1">
            <a:spLocks/>
          </p:cNvSpPr>
          <p:nvPr/>
        </p:nvSpPr>
        <p:spPr>
          <a:xfrm>
            <a:off x="3014662" y="800102"/>
            <a:ext cx="6353456" cy="942973"/>
          </a:xfrm>
          <a:prstGeom prst="rect">
            <a:avLst/>
          </a:prstGeom>
        </p:spPr>
        <p:txBody>
          <a:bodyPr>
            <a:noAutofit/>
          </a:bodyPr>
          <a:lstStyle>
            <a:lvl1pPr marL="3444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9533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88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0973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17328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642616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108960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575304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041648" indent="-338328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dirty="0"/>
              <a:t>Résultat d’exploitation</a:t>
            </a:r>
          </a:p>
        </p:txBody>
      </p:sp>
      <p:pic>
        <p:nvPicPr>
          <p:cNvPr id="6" name="Picture 2" descr="Résultat de recherche d'images pour &quot;ligue d'aeromodélisme des hauts de france&quot;">
            <a:extLst>
              <a:ext uri="{FF2B5EF4-FFF2-40B4-BE49-F238E27FC236}">
                <a16:creationId xmlns:a16="http://schemas.microsoft.com/office/drawing/2014/main" xmlns="" id="{8263891E-3946-4030-BB3C-D385DE7C5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474" y="508499"/>
            <a:ext cx="834526" cy="83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62" y="2734235"/>
            <a:ext cx="6139360" cy="17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5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7E94141-B481-4A37-906A-13AB9C34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873" y="3147254"/>
            <a:ext cx="6319815" cy="1424746"/>
          </a:xfrm>
        </p:spPr>
        <p:txBody>
          <a:bodyPr>
            <a:normAutofit/>
          </a:bodyPr>
          <a:lstStyle/>
          <a:p>
            <a:r>
              <a:rPr lang="fr-FR" sz="4900" dirty="0"/>
              <a:t>2 - Bilan</a:t>
            </a:r>
          </a:p>
        </p:txBody>
      </p:sp>
      <p:pic>
        <p:nvPicPr>
          <p:cNvPr id="4" name="Picture 2" descr="Résultat de recherche d'images pour &quot;ligue d'aeromodélisme des hauts de france&quot;">
            <a:extLst>
              <a:ext uri="{FF2B5EF4-FFF2-40B4-BE49-F238E27FC236}">
                <a16:creationId xmlns:a16="http://schemas.microsoft.com/office/drawing/2014/main" xmlns="" id="{D0275E4E-0A7A-4A22-9034-C997F5A8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474" y="508499"/>
            <a:ext cx="834526" cy="83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9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ésultat de recherche d'images pour &quot;ligue d'aeromodélisme des hauts de france&quot;">
            <a:extLst>
              <a:ext uri="{FF2B5EF4-FFF2-40B4-BE49-F238E27FC236}">
                <a16:creationId xmlns:a16="http://schemas.microsoft.com/office/drawing/2014/main" xmlns="" id="{93281BF7-FB07-4E5E-AEA9-17A956694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573" y="4551861"/>
            <a:ext cx="1906089" cy="190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1" y="811977"/>
            <a:ext cx="7809558" cy="245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1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7E94141-B481-4A37-906A-13AB9C34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2006600"/>
            <a:ext cx="9849318" cy="2281600"/>
          </a:xfrm>
        </p:spPr>
        <p:txBody>
          <a:bodyPr>
            <a:normAutofit/>
          </a:bodyPr>
          <a:lstStyle/>
          <a:p>
            <a:r>
              <a:rPr lang="fr-FR" sz="4900" dirty="0"/>
              <a:t>3 - Budget prévisionnel </a:t>
            </a:r>
            <a:r>
              <a:rPr lang="fr-FR" sz="4900" dirty="0" smtClean="0"/>
              <a:t>2019</a:t>
            </a:r>
            <a:endParaRPr lang="fr-FR" sz="4900" dirty="0"/>
          </a:p>
        </p:txBody>
      </p:sp>
      <p:pic>
        <p:nvPicPr>
          <p:cNvPr id="4" name="Picture 2" descr="Résultat de recherche d'images pour &quot;ligue d'aeromodélisme des hauts de france&quot;">
            <a:extLst>
              <a:ext uri="{FF2B5EF4-FFF2-40B4-BE49-F238E27FC236}">
                <a16:creationId xmlns:a16="http://schemas.microsoft.com/office/drawing/2014/main" xmlns="" id="{D0275E4E-0A7A-4A22-9034-C997F5A89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474" y="508499"/>
            <a:ext cx="834526" cy="83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4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238</TotalTime>
  <Words>52</Words>
  <Application>Microsoft Office PowerPoint</Application>
  <PresentationFormat>Grand écran</PresentationFormat>
  <Paragraphs>16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Century Gothic</vt:lpstr>
      <vt:lpstr>Wingdings</vt:lpstr>
      <vt:lpstr>Wingdings 3</vt:lpstr>
      <vt:lpstr>Secteur</vt:lpstr>
      <vt:lpstr>Rapport Financier  2018 </vt:lpstr>
      <vt:lpstr>Présentation PowerPoint</vt:lpstr>
      <vt:lpstr>1 - Compte de résultat</vt:lpstr>
      <vt:lpstr>Présentation PowerPoint</vt:lpstr>
      <vt:lpstr>Présentation PowerPoint</vt:lpstr>
      <vt:lpstr>Présentation PowerPoint</vt:lpstr>
      <vt:lpstr>2 - Bilan</vt:lpstr>
      <vt:lpstr>Présentation PowerPoint</vt:lpstr>
      <vt:lpstr>3 - Budget prévisionnel 2019</vt:lpstr>
      <vt:lpstr>Présentation PowerPoint</vt:lpstr>
      <vt:lpstr>4 – REPARTITION PAR DEPARTEMENT</vt:lpstr>
      <vt:lpstr>aisne</vt:lpstr>
      <vt:lpstr>Présentation PowerPoint</vt:lpstr>
      <vt:lpstr>OISE</vt:lpstr>
      <vt:lpstr>Présentation PowerPoint</vt:lpstr>
      <vt:lpstr>SOMME</vt:lpstr>
      <vt:lpstr>Présentation PowerPoint</vt:lpstr>
      <vt:lpstr>Merci de votre attention 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 Financier  2017</dc:title>
  <dc:creator>Sandrine TALMAN</dc:creator>
  <cp:lastModifiedBy>HOUEL</cp:lastModifiedBy>
  <cp:revision>26</cp:revision>
  <dcterms:created xsi:type="dcterms:W3CDTF">2017-11-11T21:42:07Z</dcterms:created>
  <dcterms:modified xsi:type="dcterms:W3CDTF">2018-11-09T17:20:34Z</dcterms:modified>
</cp:coreProperties>
</file>